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2" r:id="rId1"/>
  </p:sldMasterIdLst>
  <p:notesMasterIdLst>
    <p:notesMasterId r:id="rId3"/>
  </p:notesMasterIdLst>
  <p:sldIdLst>
    <p:sldId id="546" r:id="rId2"/>
  </p:sldIdLst>
  <p:sldSz cx="6858000" cy="9906000" type="A4"/>
  <p:notesSz cx="6797675" cy="9926638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39738" indent="-22225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882650" indent="-47625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25563" indent="-71438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766888" indent="-95250" algn="l" rtl="0" fontAlgn="base">
      <a:spcBef>
        <a:spcPct val="0"/>
      </a:spcBef>
      <a:spcAft>
        <a:spcPct val="0"/>
      </a:spcAft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2000" b="1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  <p:extLst>
    <p:ext uri="{EFAFB233-063F-42B5-8137-9DF3F51BA10A}">
      <p15:sldGuideLst xmlns:p15="http://schemas.microsoft.com/office/powerpoint/2012/main">
        <p15:guide id="1" orient="horz" pos="3121">
          <p15:clr>
            <a:srgbClr val="A4A3A4"/>
          </p15:clr>
        </p15:guide>
        <p15:guide id="2" pos="216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108947 ปฏิยุทธ อภินารถนรารักษ์" initials="1ปอ" lastIdx="1" clrIdx="0">
    <p:extLst>
      <p:ext uri="{19B8F6BF-5375-455C-9EA6-DF929625EA0E}">
        <p15:presenceInfo xmlns:p15="http://schemas.microsoft.com/office/powerpoint/2012/main" userId="S-1-5-21-2092695929-908010901-1947693773-6055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B24E4"/>
    <a:srgbClr val="604DE9"/>
    <a:srgbClr val="FFFF66"/>
    <a:srgbClr val="FFFFCC"/>
    <a:srgbClr val="4993ED"/>
    <a:srgbClr val="1D98E3"/>
    <a:srgbClr val="0000FF"/>
    <a:srgbClr val="064A9C"/>
    <a:srgbClr val="0B79D3"/>
    <a:srgbClr val="0B48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ลักษณะสีปานกลาง 2 - เน้น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ไม่มีลักษณะ ไม่มี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ลักษณะสีปานกลาง 2 - เน้น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E3FDE45-AF77-4B5C-9715-49D594BDF05E}" styleName="ลักษณะสีอ่อน 1 - เน้น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ลักษณะสีอ่อน 1 - เน้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ลักษณะสีอ่อน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F2DE63D5-997A-4646-A377-4702673A728D}" styleName="ลักษณะสีอ่อน 2 - เน้น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69C7853C-536D-4A76-A0AE-DD22124D55A5}" styleName="ลักษณะชุดรูปแบบ 1 - เน้น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93296810-A885-4BE3-A3E7-6D5BEEA58F35}" styleName="ลักษณะสีปานกลาง 2 - เน้น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940675A-B579-460E-94D1-54222C63F5DA}" styleName="ไม่มีลักษณะ, เส้นตาราง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ลักษณะสีอ่อน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251" autoAdjust="0"/>
    <p:restoredTop sz="94298" autoAdjust="0"/>
  </p:normalViewPr>
  <p:slideViewPr>
    <p:cSldViewPr>
      <p:cViewPr>
        <p:scale>
          <a:sx n="125" d="100"/>
          <a:sy n="125" d="100"/>
        </p:scale>
        <p:origin x="1638" y="-1122"/>
      </p:cViewPr>
      <p:guideLst>
        <p:guide orient="horz" pos="3121"/>
        <p:guide pos="2161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200" d="100"/>
        <a:sy n="2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81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956" y="0"/>
            <a:ext cx="2946135" cy="4962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28838" y="744538"/>
            <a:ext cx="2574925" cy="37211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81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244" y="4715192"/>
            <a:ext cx="5437188" cy="44662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noProof="0"/>
              <a:t>คลิกเพื่อแก้ไขลักษณะของข้อความต้นแบบ</a:t>
            </a:r>
          </a:p>
          <a:p>
            <a:pPr lvl="1"/>
            <a:r>
              <a:rPr lang="th-TH" noProof="0"/>
              <a:t>ระดับที่สอง</a:t>
            </a:r>
          </a:p>
          <a:p>
            <a:pPr lvl="2"/>
            <a:r>
              <a:rPr lang="th-TH" noProof="0"/>
              <a:t>ระดับที่สาม</a:t>
            </a:r>
          </a:p>
          <a:p>
            <a:pPr lvl="3"/>
            <a:r>
              <a:rPr lang="th-TH" noProof="0"/>
              <a:t>ระดับที่สี่</a:t>
            </a:r>
          </a:p>
          <a:p>
            <a:pPr lvl="4"/>
            <a:r>
              <a:rPr lang="th-TH" noProof="0"/>
              <a:t>ระดับที่ห้า</a:t>
            </a:r>
          </a:p>
        </p:txBody>
      </p:sp>
      <p:sp>
        <p:nvSpPr>
          <p:cNvPr id="1781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>
              <a:defRPr sz="1200" b="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781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956" y="9428800"/>
            <a:ext cx="2946135" cy="4962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312" tIns="45656" rIns="91312" bIns="45656" numCol="1" anchor="b" anchorCtr="0" compatLnSpc="1">
            <a:prstTxWarp prst="textNoShape">
              <a:avLst/>
            </a:prstTxWarp>
          </a:bodyPr>
          <a:lstStyle>
            <a:lvl1pPr algn="r">
              <a:defRPr sz="1200" b="0"/>
            </a:lvl1pPr>
          </a:lstStyle>
          <a:p>
            <a:pPr>
              <a:defRPr/>
            </a:pPr>
            <a:fld id="{8754B0BC-9975-4EB1-AD38-EAA73D06B3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26899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1pPr>
    <a:lvl2pPr marL="439738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2pPr>
    <a:lvl3pPr marL="882650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3pPr>
    <a:lvl4pPr marL="1325563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4pPr>
    <a:lvl5pPr marL="1766888" algn="l" rtl="0" eaLnBrk="0" fontAlgn="base" hangingPunct="0">
      <a:spcBef>
        <a:spcPct val="3000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Tahoma" pitchFamily="34" charset="0"/>
      </a:defRPr>
    </a:lvl5pPr>
    <a:lvl6pPr marL="2210931" algn="l" defTabSz="88437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653117" algn="l" defTabSz="88437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3095303" algn="l" defTabSz="88437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537490" algn="l" defTabSz="884372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 dirty="0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754B0BC-9975-4EB1-AD38-EAA73D06B3E7}" type="slidenum">
              <a:rPr lang="en-US" smtClean="0"/>
              <a:pPr>
                <a:defRPr/>
              </a:pPr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4740927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6350" y="-12231"/>
            <a:ext cx="6878487" cy="9930462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7947" y="3473216"/>
            <a:ext cx="4370039" cy="2377992"/>
          </a:xfrm>
        </p:spPr>
        <p:txBody>
          <a:bodyPr anchor="b">
            <a:noAutofit/>
          </a:bodyPr>
          <a:lstStyle>
            <a:lvl1pPr algn="r">
              <a:defRPr sz="4050">
                <a:solidFill>
                  <a:schemeClr val="accent1"/>
                </a:solidFill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7947" y="5851205"/>
            <a:ext cx="4370039" cy="1584410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1888-59FD-4B56-B00E-E46400B94B6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733596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ชื่อและ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4916311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1888-59FD-4B56-B00E-E46400B94B6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78080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คำอ้างอิงพร้อมคำอธิบา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825806" y="5246511"/>
            <a:ext cx="4064853" cy="550333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2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457245"/>
            <a:ext cx="4760786" cy="2269167"/>
          </a:xfrm>
        </p:spPr>
        <p:txBody>
          <a:bodyPr anchor="ctr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1888-59FD-4B56-B00E-E46400B94B6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12045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790649"/>
            <a:ext cx="4760786" cy="3748998"/>
          </a:xfrm>
        </p:spPr>
        <p:txBody>
          <a:bodyPr anchor="b">
            <a:normAutofit/>
          </a:bodyPr>
          <a:lstStyle>
            <a:lvl1pPr algn="l">
              <a:defRPr sz="33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1888-59FD-4B56-B00E-E46400B94B6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614032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นามบัตรอ้างอิ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64" y="880533"/>
            <a:ext cx="4554137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1888-59FD-4B56-B00E-E46400B94B6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  <p:sp>
        <p:nvSpPr>
          <p:cNvPr id="24" name="TextBox 23"/>
          <p:cNvSpPr txBox="1"/>
          <p:nvPr/>
        </p:nvSpPr>
        <p:spPr>
          <a:xfrm>
            <a:off x="362034" y="1141657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5060775" y="4169470"/>
            <a:ext cx="342989" cy="8446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/>
          <a:p>
            <a:pPr lvl="0"/>
            <a:r>
              <a:rPr lang="en-US" sz="6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5283759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จริง หรือ เท็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1886" y="880533"/>
            <a:ext cx="4756099" cy="4365978"/>
          </a:xfrm>
        </p:spPr>
        <p:txBody>
          <a:bodyPr anchor="ctr">
            <a:normAutofit/>
          </a:bodyPr>
          <a:lstStyle>
            <a:lvl1pPr algn="l">
              <a:defRPr sz="33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457198" y="5796844"/>
            <a:ext cx="4760787" cy="742803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800">
                <a:solidFill>
                  <a:schemeClr val="accent1"/>
                </a:solidFill>
              </a:defRPr>
            </a:lvl1pPr>
            <a:lvl2pPr marL="342900" indent="0">
              <a:buFontTx/>
              <a:buNone/>
              <a:defRPr/>
            </a:lvl2pPr>
            <a:lvl3pPr marL="685800" indent="0">
              <a:buFontTx/>
              <a:buNone/>
              <a:defRPr/>
            </a:lvl3pPr>
            <a:lvl4pPr marL="1028700" indent="0">
              <a:buFontTx/>
              <a:buNone/>
              <a:defRPr/>
            </a:lvl4pPr>
            <a:lvl5pPr marL="1371600" indent="0">
              <a:buFontTx/>
              <a:buNone/>
              <a:defRPr/>
            </a:lvl5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2186765"/>
          </a:xfrm>
        </p:spPr>
        <p:txBody>
          <a:bodyPr anchor="t">
            <a:normAutofit/>
          </a:bodyPr>
          <a:lstStyle>
            <a:lvl1pPr marL="0" indent="0" algn="l">
              <a:buNone/>
              <a:defRPr sz="135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3B1888-59FD-4B56-B00E-E46400B94B6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9028418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0B12C36-EFD8-4197-B3F9-56F0A6CF8F0A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023618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482984" y="880534"/>
            <a:ext cx="734109" cy="7585429"/>
          </a:xfrm>
        </p:spPr>
        <p:txBody>
          <a:bodyPr vert="eaVert" anchor="ctr"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880534"/>
            <a:ext cx="3896270" cy="7585429"/>
          </a:xfrm>
        </p:spPr>
        <p:txBody>
          <a:bodyPr vert="eaVert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7F9AFC-7A40-4319-971C-A7A299E4BA14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154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27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265643-CB8A-41B7-A4AA-9BFB7173A079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073652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3901254"/>
            <a:ext cx="4760786" cy="2638395"/>
          </a:xfrm>
        </p:spPr>
        <p:txBody>
          <a:bodyPr anchor="b"/>
          <a:lstStyle>
            <a:lvl1pPr algn="l">
              <a:defRPr sz="3000" b="0" cap="none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6539647"/>
            <a:ext cx="4760786" cy="1242800"/>
          </a:xfrm>
        </p:spPr>
        <p:txBody>
          <a:bodyPr anchor="t"/>
          <a:lstStyle>
            <a:lvl1pPr marL="0" indent="0" algn="l">
              <a:buNone/>
              <a:defRPr sz="15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EA6D1D-6C10-4188-B5E3-61002683ABD5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522126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6" cy="190782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120851"/>
            <a:ext cx="2316082" cy="5605560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01903" y="3120853"/>
            <a:ext cx="2316083" cy="5605561"/>
          </a:xfrm>
        </p:spPr>
        <p:txBody>
          <a:bodyPr>
            <a:normAutofit/>
          </a:bodyPr>
          <a:lstStyle>
            <a:lvl1pPr>
              <a:defRPr sz="1350"/>
            </a:lvl1pPr>
            <a:lvl2pPr>
              <a:defRPr sz="1200"/>
            </a:lvl2pPr>
            <a:lvl3pPr>
              <a:defRPr sz="1050"/>
            </a:lvl3pPr>
            <a:lvl4pPr>
              <a:defRPr sz="900"/>
            </a:lvl4pPr>
            <a:lvl5pPr>
              <a:defRPr sz="900"/>
            </a:lvl5pPr>
            <a:lvl6pPr>
              <a:defRPr sz="900"/>
            </a:lvl6pPr>
            <a:lvl7pPr>
              <a:defRPr sz="900"/>
            </a:lvl7pPr>
            <a:lvl8pPr>
              <a:defRPr sz="900"/>
            </a:lvl8pPr>
            <a:lvl9pPr>
              <a:defRPr sz="900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F846674-E359-4993-BF4B-C32E36A711BC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890974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199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899980" y="3121420"/>
            <a:ext cx="2318004" cy="832378"/>
          </a:xfrm>
        </p:spPr>
        <p:txBody>
          <a:bodyPr anchor="b">
            <a:noAutofit/>
          </a:bodyPr>
          <a:lstStyle>
            <a:lvl1pPr marL="0" indent="0">
              <a:buNone/>
              <a:defRPr sz="1800" b="0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899980" y="3953801"/>
            <a:ext cx="2318004" cy="4772613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508CC1-2A23-45A0-9A07-DD9CF3906C95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5357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880533"/>
            <a:ext cx="4760786" cy="1907822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3B4F089-671E-4C32-8B81-9A2C809F5DE7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68207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3ECD60-569F-4791-82DC-5BABF13C8912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14510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2164650"/>
            <a:ext cx="2092637" cy="1846673"/>
          </a:xfrm>
        </p:spPr>
        <p:txBody>
          <a:bodyPr anchor="b">
            <a:normAutofit/>
          </a:bodyPr>
          <a:lstStyle>
            <a:lvl1pPr>
              <a:defRPr sz="15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78456" y="743781"/>
            <a:ext cx="2539528" cy="7982631"/>
          </a:xfrm>
        </p:spPr>
        <p:txBody>
          <a:bodyPr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4011323"/>
            <a:ext cx="2092637" cy="3733093"/>
          </a:xfrm>
        </p:spPr>
        <p:txBody>
          <a:bodyPr>
            <a:normAutofit/>
          </a:bodyPr>
          <a:lstStyle>
            <a:lvl1pPr marL="0" indent="0">
              <a:buNone/>
              <a:defRPr sz="105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1741F3-6468-4C17-8ADF-BDB71A1157FB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760568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6934200"/>
            <a:ext cx="4760786" cy="818622"/>
          </a:xfrm>
        </p:spPr>
        <p:txBody>
          <a:bodyPr anchor="b">
            <a:normAutofit/>
          </a:bodyPr>
          <a:lstStyle>
            <a:lvl1pPr algn="l">
              <a:defRPr sz="1800" b="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199" y="880533"/>
            <a:ext cx="4760786" cy="5554926"/>
          </a:xfrm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th-TH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7752822"/>
            <a:ext cx="4760786" cy="973590"/>
          </a:xfrm>
        </p:spPr>
        <p:txBody>
          <a:bodyPr>
            <a:normAutofit/>
          </a:bodyPr>
          <a:lstStyle>
            <a:lvl1pPr marL="0" indent="0">
              <a:buNone/>
              <a:defRPr sz="90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h-TH"/>
              <a:t>แก้ไขสไตล์ของข้อความต้นแบบ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0674E09-453C-41B0-8526-02B48A355918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50490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lumMod val="20000"/>
                <a:lumOff val="80000"/>
              </a:schemeClr>
            </a:gs>
            <a:gs pos="60000">
              <a:schemeClr val="accent1">
                <a:lumMod val="40000"/>
                <a:lumOff val="60000"/>
              </a:schemeClr>
            </a:gs>
            <a:gs pos="80000">
              <a:schemeClr val="accent1">
                <a:lumMod val="60000"/>
                <a:lumOff val="40000"/>
              </a:schemeClr>
            </a:gs>
            <a:gs pos="100000">
              <a:schemeClr val="accent1">
                <a:lumMod val="7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6350" y="-12231"/>
            <a:ext cx="6878488" cy="9930462"/>
            <a:chOff x="-8467" y="-8468"/>
            <a:chExt cx="9171317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880533"/>
            <a:ext cx="4760785" cy="190782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3120853"/>
            <a:ext cx="4760786" cy="560556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053944" y="8726414"/>
            <a:ext cx="51309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8726414"/>
            <a:ext cx="346723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33507" y="8726414"/>
            <a:ext cx="384479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accent1"/>
                </a:solidFill>
              </a:defRPr>
            </a:lvl1pPr>
          </a:lstStyle>
          <a:p>
            <a:pPr>
              <a:defRPr/>
            </a:pPr>
            <a:fld id="{C03B1888-59FD-4B56-B00E-E46400B94B6F}" type="slidenum">
              <a:rPr lang="en-US" smtClean="0"/>
              <a:pPr>
                <a:defRPr/>
              </a:pPr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8624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3" r:id="rId1"/>
    <p:sldLayoutId id="2147484144" r:id="rId2"/>
    <p:sldLayoutId id="2147484145" r:id="rId3"/>
    <p:sldLayoutId id="2147484146" r:id="rId4"/>
    <p:sldLayoutId id="2147484147" r:id="rId5"/>
    <p:sldLayoutId id="2147484148" r:id="rId6"/>
    <p:sldLayoutId id="2147484149" r:id="rId7"/>
    <p:sldLayoutId id="2147484150" r:id="rId8"/>
    <p:sldLayoutId id="2147484151" r:id="rId9"/>
    <p:sldLayoutId id="2147484152" r:id="rId10"/>
    <p:sldLayoutId id="2147484153" r:id="rId11"/>
    <p:sldLayoutId id="2147484154" r:id="rId12"/>
    <p:sldLayoutId id="2147484155" r:id="rId13"/>
    <p:sldLayoutId id="2147484156" r:id="rId14"/>
    <p:sldLayoutId id="2147484157" r:id="rId15"/>
    <p:sldLayoutId id="2147484158" r:id="rId16"/>
  </p:sldLayoutIdLst>
  <p:txStyles>
    <p:titleStyle>
      <a:lvl1pPr algn="l" defTabSz="342900" rtl="0" eaLnBrk="1" latinLnBrk="0" hangingPunct="1">
        <a:spcBef>
          <a:spcPct val="0"/>
        </a:spcBef>
        <a:buNone/>
        <a:defRPr sz="27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eg"/><Relationship Id="rId3" Type="http://schemas.openxmlformats.org/officeDocument/2006/relationships/image" Target="../media/image1.jpeg"/><Relationship Id="rId7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jpe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adpt.news/wp-content/uploads/2018/06/fperception-diagram-770x371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12" t="34483" r="19097" b="15814"/>
          <a:stretch/>
        </p:blipFill>
        <p:spPr bwMode="auto">
          <a:xfrm>
            <a:off x="1041410" y="85241"/>
            <a:ext cx="5705870" cy="128945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/>
        </p:spPr>
      </p:pic>
      <p:pic>
        <p:nvPicPr>
          <p:cNvPr id="14" name="Picture 13">
            <a:extLst>
              <a:ext uri="{FF2B5EF4-FFF2-40B4-BE49-F238E27FC236}">
                <a16:creationId xmlns:a16="http://schemas.microsoft.com/office/drawing/2014/main" id="{AEFF23BB-4B2F-49DD-A843-9D26F1938203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15552"/>
            <a:ext cx="1152128" cy="1629703"/>
          </a:xfrm>
          <a:prstGeom prst="rect">
            <a:avLst/>
          </a:prstGeom>
        </p:spPr>
      </p:pic>
      <p:sp>
        <p:nvSpPr>
          <p:cNvPr id="15" name="Shape 653">
            <a:extLst>
              <a:ext uri="{FF2B5EF4-FFF2-40B4-BE49-F238E27FC236}">
                <a16:creationId xmlns:a16="http://schemas.microsoft.com/office/drawing/2014/main" id="{800C6C60-50D5-48FB-8068-9B2BF4751BE3}"/>
              </a:ext>
            </a:extLst>
          </p:cNvPr>
          <p:cNvSpPr txBox="1">
            <a:spLocks/>
          </p:cNvSpPr>
          <p:nvPr/>
        </p:nvSpPr>
        <p:spPr>
          <a:xfrm>
            <a:off x="3874253" y="459911"/>
            <a:ext cx="2636911" cy="462126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>
            <a:pPr algn="ctr"/>
            <a:r>
              <a:rPr lang="en-US" sz="1600" b="1" i="1" dirty="0">
                <a:solidFill>
                  <a:srgbClr val="3B24E4"/>
                </a:solidFill>
                <a:latin typeface="CS PraKas" panose="02000503000000000000" pitchFamily="50" charset="-34"/>
                <a:ea typeface="CS PraKas" panose="02000503000000000000" pitchFamily="50" charset="-34"/>
                <a:cs typeface="CS PraKas" panose="02000503000000000000" pitchFamily="50" charset="-34"/>
              </a:rPr>
              <a:t>Songkhla Customs House</a:t>
            </a:r>
            <a:endParaRPr lang="th-TH" sz="1600" b="1" i="1" dirty="0">
              <a:solidFill>
                <a:srgbClr val="3B24E4"/>
              </a:solidFill>
              <a:latin typeface="CS PraKas" panose="02000503000000000000" pitchFamily="50" charset="-34"/>
              <a:ea typeface="CS PraKas" panose="02000503000000000000" pitchFamily="50" charset="-34"/>
              <a:cs typeface="CS PraKas" panose="02000503000000000000" pitchFamily="50" charset="-34"/>
            </a:endParaRPr>
          </a:p>
        </p:txBody>
      </p:sp>
      <p:sp>
        <p:nvSpPr>
          <p:cNvPr id="16" name="Shape 653">
            <a:extLst>
              <a:ext uri="{FF2B5EF4-FFF2-40B4-BE49-F238E27FC236}">
                <a16:creationId xmlns:a16="http://schemas.microsoft.com/office/drawing/2014/main" id="{168704BD-C592-4E30-8513-A7E3570A7925}"/>
              </a:ext>
            </a:extLst>
          </p:cNvPr>
          <p:cNvSpPr txBox="1">
            <a:spLocks/>
          </p:cNvSpPr>
          <p:nvPr/>
        </p:nvSpPr>
        <p:spPr>
          <a:xfrm>
            <a:off x="3529579" y="87846"/>
            <a:ext cx="3249117" cy="629652"/>
          </a:xfrm>
          <a:prstGeom prst="rect">
            <a:avLst/>
          </a:prstGeom>
          <a:noFill/>
          <a:ln>
            <a:noFill/>
          </a:ln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txBody>
          <a:bodyPr spcFirstLastPara="1" wrap="square" lIns="91425" tIns="91425" rIns="91425" bIns="91425" anchor="b" anchorCtr="0">
            <a:noAutofit/>
          </a:bodyPr>
          <a:lstStyle>
            <a:def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defPPr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7BFAC"/>
              </a:buClr>
              <a:buSzPts val="3000"/>
              <a:buFont typeface="Yellowtail"/>
              <a:buNone/>
              <a:defRPr sz="3000" b="0" i="0" u="none" strike="noStrike" cap="none">
                <a:solidFill>
                  <a:srgbClr val="97BFAC"/>
                </a:solidFill>
                <a:latin typeface="Yellowtail"/>
                <a:ea typeface="Yellowtail"/>
                <a:cs typeface="Yellowtail"/>
                <a:sym typeface="Yellowtail"/>
              </a:defRPr>
            </a:lvl9pPr>
          </a:lstStyle>
          <a:p>
            <a:pPr algn="ctr"/>
            <a:r>
              <a:rPr lang="th-TH" sz="3600" b="1" i="1" dirty="0">
                <a:solidFill>
                  <a:srgbClr val="1D98E3"/>
                </a:solidFill>
                <a:effectLst>
                  <a:glow rad="38100">
                    <a:schemeClr val="accent1">
                      <a:lumMod val="40000"/>
                      <a:lumOff val="60000"/>
                      <a:alpha val="40000"/>
                    </a:schemeClr>
                  </a:glow>
                </a:effectLst>
                <a:latin typeface="TH NiramitIT๙" panose="02000506000000020004" pitchFamily="2" charset="-34"/>
                <a:cs typeface="TH NiramitIT๙" panose="02000506000000020004" pitchFamily="2" charset="-34"/>
              </a:rPr>
              <a:t>ด่านศุลกากรสงขลา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D1F8E0B8-4AC5-4F59-BFBE-63F7B03FA606}"/>
              </a:ext>
            </a:extLst>
          </p:cNvPr>
          <p:cNvSpPr/>
          <p:nvPr/>
        </p:nvSpPr>
        <p:spPr>
          <a:xfrm>
            <a:off x="0" y="9388087"/>
            <a:ext cx="6858000" cy="533465"/>
          </a:xfrm>
          <a:prstGeom prst="rect">
            <a:avLst/>
          </a:prstGeom>
          <a:solidFill>
            <a:srgbClr val="4993E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42F987C4-040A-42E7-8A8C-E6122C78A661}"/>
              </a:ext>
            </a:extLst>
          </p:cNvPr>
          <p:cNvSpPr/>
          <p:nvPr/>
        </p:nvSpPr>
        <p:spPr>
          <a:xfrm>
            <a:off x="6087" y="9329736"/>
            <a:ext cx="6929897" cy="58477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งานประชาสัมพันธ์ด่านศุลกากรสงขลา</a:t>
            </a:r>
            <a:r>
              <a:rPr lang="en-US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http://songkhla.customs.go.th/</a:t>
            </a:r>
            <a:b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</a:br>
            <a:r>
              <a:rPr lang="th-TH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หมายเลขโทรศัพท์ 074-331397-8 โทรสาร : 074-331310 อีเมล์ : 75140000@</a:t>
            </a:r>
            <a:r>
              <a:rPr lang="en-US" sz="1600" b="1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customs.go.th</a:t>
            </a:r>
            <a:endParaRPr lang="th-TH" sz="1600" b="1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21" name="Picture 20">
            <a:extLst>
              <a:ext uri="{FF2B5EF4-FFF2-40B4-BE49-F238E27FC236}">
                <a16:creationId xmlns:a16="http://schemas.microsoft.com/office/drawing/2014/main" id="{BFA4D9F7-91A6-42BD-BB75-3D8D08B6F2C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14915" t="73475" r="78731" b="15308"/>
          <a:stretch/>
        </p:blipFill>
        <p:spPr>
          <a:xfrm>
            <a:off x="6067763" y="9446524"/>
            <a:ext cx="435769" cy="432672"/>
          </a:xfrm>
          <a:prstGeom prst="rect">
            <a:avLst/>
          </a:prstGeom>
          <a:ln w="9525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933E3DE2-1999-4AE3-8407-27A80480F80D}"/>
              </a:ext>
            </a:extLst>
          </p:cNvPr>
          <p:cNvSpPr txBox="1"/>
          <p:nvPr/>
        </p:nvSpPr>
        <p:spPr>
          <a:xfrm>
            <a:off x="94712" y="1416586"/>
            <a:ext cx="6668576" cy="313932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thaiDist"/>
            <a:r>
              <a:rPr lang="th-TH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เมื่อวันพุธที่ 1 มีนาคม 2566 เวลา 09.00 น. นายธนะพงษ์พัฒน์ ธนะโสภณ นายด่านศุลกากรสงขลามอบหมายให้ นายธีรวัฒน์ </a:t>
            </a:r>
            <a:r>
              <a:rPr lang="th-TH" sz="1800" b="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สหุ</a:t>
            </a:r>
            <a:r>
              <a:rPr lang="th-TH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</a:t>
            </a:r>
            <a:r>
              <a:rPr lang="th-TH" sz="1800" b="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ฬุ</a:t>
            </a:r>
            <a:r>
              <a:rPr lang="th-TH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ผู้อำนวยการส่วนบริการศุลกากร เข้าร่วมการประชุมการศึกษา          ความเหมาะสมด้านเศรษฐกิจ วิศวกรรมและผลกระทบสิ่งแวดล้อมเบื้องต้น (</a:t>
            </a:r>
            <a:r>
              <a:rPr lang="en-US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Pre-Feasibility)</a:t>
            </a:r>
            <a:r>
              <a:rPr lang="th-TH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ภายใต้การศึกษา </a:t>
            </a:r>
            <a:r>
              <a:rPr lang="en-US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MR-MAP</a:t>
            </a:r>
            <a:r>
              <a:rPr lang="th-TH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ณ ห้องบอลรูม 1 โรงแรมบุรีศรีภู คอนเวนชั่น เซ็นเตอร์ อำเภอหาดใหญ่ จังหวัดสงขลา โดยการประชุมมีเพื่อนำเสนอข้อมูลการจัดทำแผนแม่บทการพัฒนาทางหลวงพิเศษระหว่างเมือง และความก้าวหน้าของการศึกษาความเหมาะสมด้านเศรษฐกิจ วิศวกรรมและผลกระทบสิ่งแวดล้อมเบื้องต้น และรับฟังความคิดเห็น ข้อเสนอแนะ จากหน่วยงานที่เกี่ยวข้องและผู้ได้รับผลกระทบจากโครงการ	</a:t>
            </a:r>
          </a:p>
          <a:p>
            <a:pPr algn="thaiDist"/>
            <a:r>
              <a:rPr lang="th-TH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  ทั้งนี้เส้นทางก่อสร้างในอนาคตตามโครงการมีส่วนสำคัญในการอำนวยความสะดวก และเพิ่มเส้นทาง     การขนส่งสินค้าระหว่างประเทศ และมีผลต่อการวางแผนการจัดการด้านโลจิสติก</a:t>
            </a:r>
            <a:r>
              <a:rPr lang="th-TH" sz="1800" b="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ส์</a:t>
            </a:r>
            <a:r>
              <a:rPr lang="th-TH" sz="1800" b="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ทั้งหน่วยงานภาครัฐและเอกชนที่เกี่ยวข้อง โดยเฉพาะด่านศุลกากรตั้งแต่พื้นที่ภาคกลางจนถึงด่านพรมแดนรวมถึงท่าเรือน้ำลึกฝั่งทะเลอันดามันและอ่าวไทย</a:t>
            </a:r>
          </a:p>
        </p:txBody>
      </p:sp>
      <p:sp>
        <p:nvSpPr>
          <p:cNvPr id="7" name="AutoShape 2" descr="data:image/jpeg;base64,/9j/4AAQSkZJRgABAQAAAQABAAD/4gHYSUNDX1BST0ZJTEUAAQEAAAHIAAAAAAQwAABtbnRyUkdCIFhZWiAAAAAAAAAAAAAAAABhY3NwAAAAAAAAAAAAAAAAAAAAAAAAAAAAAAAAAAAAAQAA9tYAAQAAAADTLQAAAAAAAAAAAAAAAAAAAAAAAAAAAAAAAAAAAAAAAAAAAAAAAAAAAAAAAAAAAAAAAAAAAAlkZXNjAAAA8AAAACRyWFlaAAABFAAAABRnWFlaAAABKAAAABRiWFlaAAABPAAAABR3dHB0AAABUAAAABRyVFJDAAABZAAAAChnVFJDAAABZAAAAChiVFJDAAABZAAAAChjcHJ0AAABjAAAADxtbHVjAAAAAAAAAAEAAAAMZW5VUwAAAAgAAAAcAHMAUgBHAEJYWVogAAAAAAAAb6IAADj1AAADkFhZWiAAAAAAAABimQAAt4UAABjaWFlaIAAAAAAAACSgAAAPhAAAts9YWVogAAAAAAAA9tYAAQAAAADTLXBhcmEAAAAAAAQAAAACZmYAAPKnAAANWQAAE9AAAApbAAAAAAAAAABtbHVjAAAAAAAAAAEAAAAMZW5VUwAAACAAAAAcAEcAbwBvAGcAbABlACAASQBuAGMALgAgADIAMAAxADb/2wBDABALDA4MChAODQ4SERATGCgaGBYWGDEjJR0oOjM9PDkzODdASFxOQERXRTc4UG1RV19iZ2hnPk1xeXBkeFxlZ2P/2wBDARESEhgVGC8aGi9jQjhCY2NjY2NjY2NjY2NjY2NjY2NjY2NjY2NjY2NjY2NjY2NjY2NjY2NjY2NjY2NjY2NjY2P/wAARCARUBcUDASIAAhEBAxEB/8QAGwAAAQUBAQAAAAAAAAAAAAAAAgABAwQFBgf/xABKEAEAAQMDAwIEBAMEBwgBAAsBAgADEQQhMQUSQVFhBhNxgSKRobEUMsEjQlLRFTNicpLh8CQlNENTY3OCNfEWRFSDogcmZJOy/8QAGgEBAQEBAQEBAAAAAAAAAAAAAAECAwQFBv/EADARAQEAAgICAQUAAgICAgAHAAABAhEDIRIxQQQTIjJRM2EjcRSBQlIFQ2KRocHR/9oADAMBAAIRAxEAPwCnubJTpkzTn4oic4phQo2QbUk3acclO4oGOP8AKmRzRbUzzzQCmKUR8tPmlQPkp8GKEp8mfeiC2TDQ4w0wo5zmpA7ihoDTO5TuzTZ3xRCpAO1NmnGhozs0z9aT60w0TRl3aFXgol+lRrhcpQOPhaICWTzQO5Txe1MUCTG1NzyFSuJRyVGiPtQLc4pd2MbZpnikZ80D5GnyUKDSQSgPJS2oNyny5ogxoioxohoJB2px96AacaIlgtSxlioIyoxoLEXepItV4u9TRc0E8eKli4qKLtUg1mkTR4qQahi1INRUw7VJF3qAcVLF3KlVYg71o6eWYp6VmQat6aeJGaS9i9SpUq6BUqVKgaZmKe1ZV87Zicjmtas3VRxJrOQfXHd8q6OyYqC7Enp8eyVZf7Xp4+YbflUNtzbkY9Gu/HetPLzT5ZUdymkeaklHtnOPotClccpq2O+N3JVeZ6VHMqeWxUUisxs9gwSptQLpJ+yfvRWTn6U9/bRT+p/SvocH6PPydVkXI+lRZYvNWpmRqtMrxX27Ok6TrY63TmnuP9rA/Cvk9KmnFiomErlbN6di5GdtYyi5ErrLN41+kjqImJm0w9fWuuN3NMXqsrqmiL9vvif2kTx5K55EUTc5rskE9awer6JtSb9s/Cv4j096mWPy3Ltl70sPpTdzmnJe+a5tFh9KfG1N3K0stAu1p+3Pnemy5ps5oCI43zS7Ty5puds80nigfAUkKFfLSy5oH2DaiExmo804uMUB5Ham2zQ+1IaA2IxWopLhcVYDEHB4qGe44cUETJcf9YojczQbKlHE29aBLj/lQslfenljJigxvQOSQ3piZ3YoXIuN6bHnegNRpLkoM4zyejTxzy0CTOCiNh9veh33psJ6/SgI980cImSo4GXmp4mDYoFjDQTUPaiXbbmo5K85oAk54OKUTueNvNCjlqUzGAnL4oBnzUc9jbfejkqbhUc88bfagY3fJUoOOMNRwMuc7Y4ojnnG1AkMueM5pOy4Pak7+1LDjGXNAPjY3pI4z75oth3/AOVCK5HLigZAdjFMnO2NqLDtjmn7c5oI0fNIHleakxl29OKHtfLtRQIvJTx534/aiA7n0Kc2y4PpUDO+TZP3pkM7NLfjLlpxR3M/0opYxsbtCmcZGiExnzSJCJnjmqAReUpwwb+afC+mGnYiAY+9DQQzsnPnFN2u/ijiOccDRIZomkPAYpLlCjmb580ON9zfxQ0RFXAm1OYADkaIih438tCgpQCimR43phxLndqSQA7YajdniiH2dl3PFMuUMGfejATOPemY5kI5fT0oGRI88/pTZTYCpJbePyaDty5x+tAsmMtMBjNOxcoOV/SmwnLs0Djg2KRTZ+zTnOEKBpq4PPrQA5cef1omMlaQnAUBodpnnzQoY2ot8b0yAeDBl2oGcDn1CmxnjejI9yA7ec1NZ08ppzjzQBZsyuvabBy1ekx09siJnHLSkwsW+2PJVK5cbi5OfFArkm65TNFCDINqVu2uH9KtWbXBigVq3welX9PpmSONqLT6Vkim1W53YWIdpgfNGhd0dNbwG9Ub99nLlaC9fZLvmoO5zu0BLl3ppyAy0Mpgb81CyZS34KA5XMlDHdeMHBQgb+9Ebf8AKiiXBxzQOTzmpOSmjFXA5xQNEXC+KMGnI9phy0TtUA9q43pMcuzS7h280VkZSBOaKBiiUhwVY1UOwA3UqvhxUD5y4zin58fnQ59t/FEinrUDYzzQob0eA45pk296qInahR8b1JIfShQDIYqxKic8cFCm/tUjHLvtmkx32/IqojVABpyLJHAUfYO/mnxjfBmiGI4HOKSC/wCVFI2ymaBcIB9PagdcYDw0sYcrmm2FyrnkoGWUOSgk3HkPX3oWSmf+mmFHCZ9M0SGM+aBhzhNh806A+V9aZV2HimQXLunmgfLnffHpTPNNw7ufajIm31ooV3w7eFpwyu2OPvRIGOfrTZDC5c+tA4Pdk/ekq7PFIyu7g8UgctQPn2PzpU3Lxt9aVUX4STZ/SpHfc481Xy7pUlu54XZqNjyeKcaCce1U80iWTmgPJ5KGT9qWWgZb4oCOMZzRDloBOaISqgwpkPNNmlkXfNAsIU8ZI7Uz9abFESyCUe458lQORzRwkxcjn2oroISiGHmghy4pEvHmnxyrQ0QS7NCOTmlkxTZ91oHUxUct31xTqnpxQrvztRC5fpRAYfehzu5p8hjnfxQFFYuztRSwmaARaccbUCTamCn2MYp3agYNqXG2KXtT7pxQNtzSN3ilTg0CxT0sUkaIRRBTRPaiCiCPWjGgDaiBoJoNSxd6hg4qWLvQTwdqkHFRQdqkGoqWLxUpVeLUw7FQSxakFKhi4qQalVPF4qa3PEqqxalg71n0WNaxdJRwu5+tTVlQuYclW4ajBhc1uZC1SqKN6Kb7UTdieau4Dqhqz8UvarTqIHI1Sv3CcpJtms2xKfQy7rd60+mT/r8qitbKPnag0dzt1kTOCWSpJnZqJHo5rrw34ceadKGqj26mXuDUSbVa18cThI8iVVanJNXa8V3iimc1FKp5FRSMtc47Gsu6e1Fc/Fo73s5obZiT9KNM6S/t4/pX0Pp/8debl9s2dQzBqaRtUU+a8eXuu89IE3rW6NqpaYfMV3HisqRmrmmcWPvXf6fGZZWVz5brF0NyMUJwcxlv9PaoLluNy2xkCJhGq2n1xptRatXd7V2Jl9Hw1o3YdkuRHcTyVvPHV058ee45HX6OWkvMXeC/harBXVa3Sx1Vlihk3H0a5e9blZuShMwjivNlNV6ZdwGKSY4pxzT1lQuTxSzT42pI5oGOKTT4xTI4oFxSeNiljelnBQCjmizkpnen4KBzGNqRzSOKZcNBPDh96hnylTWuKhny0EbHfbY80jY2p360zmgHGSl27mKfCeac5xQRsUfWgwq7/WpXI0O+eOaAQ8NEGPFM7uMOKI29KBnBRAYy/TFDsu/FE45oFAy4fWpUwYN6GIYWnVT/ACoBk4Oagmq7PFHOW+GgMOA480D24q859aKSO2NiiMQt8YWo1cbb0DLUa5T3o1xxzQYc875oCgbcU6b8G1OOIgm9IyufWgHDl3pw9VaJyYMbNLG+3NAGHPFLG+T86LlpYDkoBQznyU+MOc80WBxnikG2WgbG2fFLtHeiATOcPpSyAZ80VHjEkBc0k3y8/SjwKY9KTioAA52KTEXfeixtuZKHwbUUPbgTnf8AOgYg/wBKlTNAuHjNVTRybpsD9qQCZNl/Sijjl4/emzhxjaiH3XcpGDlzSfPnFI9VxQKWw4Qz5pgNtl3/ADpTdzzgoogb7bUCDZzuUwOXc59KdznBn3pZ2McvigZxjCVHMw8c1In1oJjlxsUSmHxRREM+tDA343akeQMbfrRDY8o/nTH4c5c7Ut3ZpkcYHmgTjPO9MmU22N96c4zj70RjHr9KAEDO3NMmw+aJxlMb85aQYPd/SgHOHnLihyCbP2aJBV58NNxu7FAQib0/bk8jmmgZMg71Ys2WW7kB3fWgVjTsnLkKtXL0bNsIgvGKiuXSB2xwB71VnKUlX8uaB7kpXXKpmnhbZJj96UIdy74zVm1bchjeilat4c+tamm02Qk7FNptKASlgD1qa9qCEe2AAelAdy9G1FjHZxWfcuMndzlppyZK5oFwZzRSc5XxUc7gGDmmuScOKhVd8Pv9KAlZb53pGc4X70jc+vvRER2oHAN802QT18UnYAOKeESUgxmglhFY5fTepY4iAGKjn+HEQ2KYWgkUabGd6QeuakDLUEZDPip7QW8SfFDgiZUAqG5dZLhwVFPeus7ipscVHnbjemHPrmiDJ7UCPXNOfWkHrTcrjmiC8ninaEwON996MNsP50EaZclCnOKlT2pmON8VUREWlgDb880eDHFMm+21UDjfekAvHHmndnNCuTaiGuIDvjHtUPdnNHNzv61GR32oEqernbiigG6lORxzhcUkDlTFAwg85fFLG4+1FgxttQgvLw/nQLbJjKrSI5N9t6Ii7puelORwG3PNAxEyrT4CnB3TGPSkxEQ580UO75pcmc70QJ6Y+lMgAb7vigSvpvTZxvnfyBSVzhOKFM+z9aBZ9cUqbc8LSoL2DcfvQii7vtTAhnKvvSZIcP2KjaeEu6JGSZKFyOEaiJg5HfNHK4JvzUBjkyfrQrvzQk98HHrSccmKAiWTaiHfaoVQ5xRwU3XNUSZ+tJX1ps7Uyn3ogiWKdkLio84frTd1BIvlo4XAwPDULJzjFPnPFESXoMXJuPFRLt71NbmJ2S48VDciwk+jxQDlHGM5pLh8UynlpKB6UQ67ZTFR5B2o3czQY3d6qFnDu81Igg43qLuy7VKcc0AFObNJPQzToY4oHEp87802N80hztigLJmlTJvuUuaBG9EZocpzT534+tA5tT4pqfO1EOUQ00ReCpIw9aBGKcpdp4pdqNAZUkXeohxRDvQWIO1SDmooOSjGglHFSxclQDUkGoqYXFSDxUI0Y1KJiVSRlvUA5oxwViixGXpUsJ1VjLbmjJb1NrpaJ4p2571X7qfK02sx2s9/fEzjOcDQaiBC6RkgJnaq6oYFMOT60zfn82M5vdgxv6VNr4o7ki3fJRcgiNXL6N0kf3gapaqUZoxMepU9uffp7au5s124rrJx5ceqbXmdOSORH+lUR2rRunfpZxxlRxWXByD7V15Z8uH099wpu+Kjk0cqjlXB6itv4n3KliZ018Ocf0qGG06mt/6u/wD7pX0Ppv0rz8vtmu59qikCNSf3T6VHKvHn+1dsfURSN6sWNrP3ary55qzYM2zPrXq+km865cv6m6osZ2fXs/rWp0XXx1Vo0l5PmRPwSXn2rN6yBetn/tn71nW7jbuRnCSSi5E8Vnly/Nnjx3g6+UWKxTcrK6voPnW27bPxxNw8laei1Ueo6UmYL0DEj196KRnI1LJlNt45auq4rhw0Q1pdY0PyZt62YhJ3Dw1ljXCzV1XWXY6Fz4p803mopeaXiktKgWM0qXnNMtAjmk88UjkpLv70D52pt6fPFLOaCS3nG9Bcd3FPBwU038VBGmd80kx5pPNI96BsU8M5yb0mlAMrRAS3ctLbNKWM/ekbUU2N80+OKYKIoGADKUgzsAlE8UrYeTJjagM4xQzkbg07jao5vmgieVSngDIMUyvFSQikcvLQPNF59ihTbJ4ond54oUoAxvnO1N2n+dPN2/yp4YSgFN880+Ew52o0M7YpsHl+lAyucvFMOFp0PFLGHnNAvpSDK+9NjD/SnMmdqB0DxSdwxtTK0xLDjxQFnLxSfr9qYR3z5p8+SikIOaSGV4zSMZpsZE80CATfxTJRZ9aTg3qAHbZ5ocbhjajd9qHGM1VDwYx9KeG7n1pO29PHOecUCAwlCZHCflRLh5M4plQNuaKCTlV2qQMR2ef1oSI74d6PBj9qAQVXDtxT4A9d6LDhDzQKZwuPcohgVc5+lMmQ3M0YYXfP2plChQYw/tRYxiXOfOKZ8ZoxWKYxgoyBBX1KSCZ2cUtw2Nnmmxkx4oH3fGPFKLtg3pGXYyZpImd+aBuXcdqWV8Yp3fA+KccmftQRSFVOGlGOU8j4o03Ns77VZ0+nXE5mDxRS0+nU7pGDxUt67EiwiY2oL+oI5jF2DxVXvlOWc5y0Du775/WjtwOec8tPC2puFWLdrO2KIa1aZJg/OtPT6YDvmYAobFkthKTt4Ka9qWTg2Cqo72ozmMXAbVVk5z5oVV3zvTMiPNRRLg3qGVzIg/lTTuKIcUBw+aBKpxTcP6UQbq03hUx60DgG5+lEbG1IM4fAUzvx4ogXOd6ksy7ZBnFCmfanMDnmirM4MkQzmnIIZSooTkG7vRN6SYzigkQjutC3iJtu1AyVcq0OXO9Q2OdyU/8AKmBXGKQZBKIKByIGHinMhinDBxSTNTQYdqfHmkUgpoLnfaiOd6bgy7YpZM4zvRDo4xSeKYc+eKfFUA7Uyev5UaFBLiqAd8YoU2d+TxT4foU+Mm1ERJtkw+1PEcDt9Kk7TCrnFC7GTFAKLvweuaYMuGiMpjmiB2UoA7VcZwUTHHLRA+dqWTPtQIDnimdjZ4fFLO3tmn3zk4opgXeiIqc4aQlJkFAkAVajdnPjNEuXOd0pkzt60AoKNJHOXb0oiIAAFMqjjPOM0A9sfWlRb8c0qCc2zSyu7jNCuDDz+VNtyKZqNicDnbOKZM8n0xSzjxnFJTbxvnagQA+ctOxTc/Km7wyDvT92Qw4+tECiGP3pEkcYqRSQPNDs0CZ5XJkpExTZz7+KZzjccY5piI7itE2Luy+accLmg7Hw70ySMbUNpGW4FMSxy80Apyfelnfj70RITRzU5IvR7eE81U7vA0UJsZCNAUosZI+Kbd2qdY3YZziR+tQZ3TNELg9KjRZbYxijl6UC84/eqEBmpQ2qId6k32w4oEfzP+dKlPIj+lDnKHFBJkxScjtTGxT5y0D8lLBikOOKPAxUTJ4oAD3zTgZ4pUuOKB6S7Us0MnJQWLKMFp4mFqC1PG2dqnDJkogxPNGAlRlOKUBsShDDT921COWgng7UY1EbFSDRUo0cWo4tGNQTDtTjQDsU+alEkWjHNRDRDWasiYaIliohohrNjUiUlvip7OJy7Wo9Np2+quInLWnp9LZg5I5Tyuaa3dNbkhv4MY/WqN/Sytycjjw1tUM4RmJIyVrwjMy77c5cimaLSy/s5RfDmrWu08rclDMXhqnYSMpxeUyfapOquU3F63vBKyU7Zyj6KVqWZZ2zyVna2LDVSfEga9nJ3i+dxfjyWIVoJO1G5SgTavK9poOJFT2jMbx47arDmZ9asWHe6esa9/0361w5Z6Z2PwmPSgmUY7FDKvLn+1dMP1iBHzVuyf2UfG9QSPNWbZ/Zx+ten6P965836o+ubai3/wDEfvWS5rX63H/tkTx8o/drKROK4837HF+qxoNbPRaiN2Lw7nhPSurjdt6mxHUWXMZG56PpXEojWp0LqEtNqPlTy2bmyej6047d6XPHrcbt61G7bYSBEwlcxrtK6W+xT8LuNdZMB2cjuPrVPX6SOqsMUxIMj6Na5MPk48pY5YB4Snw01yErNxhIRHCU0ZvrXB1OjS3oiWeSnzFoqPO1Lxho+0eGmYpvmgHG+1Jd8etOiPFMjkaB09KZ4p3mm5aBxc0kz5pGzvil42ohsYH3oeDai380zgoGXfbfFFDnH70Jiigfi3oiOQ5clMHlo58uKbxxRQ58b70/v6UjnfmpEiRxRUTlMZqSEcRoSOX2KkdigCbUUkXho5rjj8qiR49KB4mZYSpM7YpoGDON2n23oBDddqZEKJNuKF4xQAmR8tPA29KWN0y0RsbUDmcb0yfnT0sn3oGdvFDnPjFEvmlgTcoGwZz60+KWXPG1N5oEi0LHP1onNLOMuc5oAxvgcU+HO5TpvSwZM0Uw+XjFOvGKfArjxSRM5NqBn3pJt+1CjnOadccnFAk9VoUD3osgHvTAO35UUyZcUnOcY8UWN+DFJDegEEMcU0zfBwNEqG1MmcLz7UUgyZGiD1pBgBwU5heKBvKeMUzHbYogxzv70lXY5ogcONv3pg3cg707kzhH1p8beaFRzxtth9KUHd84ok2wp996CBhD080Q8zfcdzxTZTI1JMyCO5QkTGM0QBjGfJ4pO6OT1xinYqYM4KQK4SgQG+HzvvTwMqA4pRiuxvvVyxZLZ3yAPBQDb04BO5weKDUagRjFwHmlqdQye2PBVeJly7+9FCmT1zU9mzg4p7drKbYau2LDJwGaAbNpljA5q4Wi1HMjDU8Pl6aI4GWNqqX9RK7JX9KvoDcusnBxUS70y+rtQTuBkCoClMPNRqrnNDnKZPPmn2oGPTmnDLzxSwLRBuOMUUwU5Edhzmi8elPEAXzQMyAwNClJBc7UkeDagTtn0pRH67/lSDPNEGHgoCDGPWljJhpANP48UAJnNIjjYc0+d8cYose9RChHBjG1FjDT7BTNAt6TmkZ5p0ztnFA2HO/5Ut/FO8bNMu+SgZaYN1afl25pyJtmgKJkzxT0s7Y2og81BHLmo5uHBU0g8VDMfBmqBDPijcBQYxw4pKu1UKUvQMUKZTNEGdlHPjFORDeiBAHhzTjts5osbb0K0ASVTFOZxvzSwKjv5plztQOLv6NJePYoVODemxnxigMXORPpQrnz7UwuUpGQwr60BDldsONt6XcAC7+aFxujh5oVc0BkvxfWnZC1ELkBdvWnlJc45oCcL/zpVHun/KlQWl4FxilnG3k35oGRj2fNIfH5Ua2fvAztmmk5ccpS7TyZxReOMNDYQ8vLSzjnjxSc5N+fahQfKelE2L5iHGNvFP3CefzqHOdnkpxRynPFNG05PbHmiJDUImNqLORwZaCUR4wU/moTnJ+VF3YQWgNDmkkfpQ5PWnHfbigaVscJyUPy0eWpMmc5+1LI0AAhgpkeEqV3TDtSwfWiIsrty02DDnlqViZ45pmA0ABw+tGG3NJgc+lN2yPegJy/50OEcnFOZpseuaAg80jmhF9acfegIzzREu1M0ImKfkoJGGAkbjQUdu4H4ZcNNcj2vqPDQDy0y4PrT00uKAMpxvU9qaG7UDUkOKCySGiDbZqAcURJoiUPaiI75qMk5qQVoDyFFFqMoxoqWLUglQjRjQSxaLO9RjRZrNEg0Y1ENENZrUSDRDtQFFhDipWo1ulpLTyDkctaFsw1z2k1MtNezn8LyV0Fi5C7AlBEaT2ZektKlSro5huRjOLGQInDWFr9M6a4XIZYrz6e1byZGqurtlzTXIyNu1T7VjJvGsy3IHI+5QdSt99uNyJwZ+1QaeaJFeDB9K0IYnaYJnBk9yvVhfLB4efG4ZzKMzT2+53MmKK7AwGN6saG1L587SKnD7VY1OgmDM4DevFlbjlZp9DHxyxl37YZHF4H1qaz/rLmP8LTXIsbxt5orBi/LPmLX0fpLvGvN9RLNMzKD9WmXanXEpfV/egeK8/J1lVw/WEpVq3vG2HlP3qkrnf9Ku2ckbRj0/evV9H+1c+f9Q9a/wDGh6Wz92stK0+uP/eGP/bP3azFrhzfscP6gkVPoIrqTbYFqFdqt9NM3Zy9ItXgm+SN5/rW1oL72Nu4/hEIr71clFMiYSsTULDplyQ4WYCVo9L1prdP2zT58DD/ALR616+WTy08eFs7+FLrOg+db+dbPxxNw8lc8LnfxXbSBMJXOdY0LYuN62fglzjw14+TGy7ezHKZTpmj+lFnbFAURjFcmzjgpEnzvS3xTNAZLPJTiLvQGxSDlzQSdkfDzS+W+GgFHmiJNAmKeKbG/FGXE5KMlFNwoIE3xTI71YxGXCUzaHjDRFb2ooG9SNpOCmII5xtQRTMSaQbNHMcrihxg9aKEHNOmMjSwDt+VECpQKAhn1p5OB3o8YMVHc4SioZo700TL70pblHAQzytAk9ftTOeMUTvTYoBzxTLRJQoh5aBsGff1pzim/vbU7mgI3pkKbNPnJloGTGc0tg3P1p3GN+SmcUCy06C0I4fWnyPigSKe/ikG29OcY80mLhw5oGSkGyZpYwcYxSdvr4ops4+tIc80yYd+Wn49qBJ702DGMU4etMmN8ZopkyfttTMcmOPpRLtmlnPJ+VA2cf5tCLn29yi2fH2pY5aAVwb80RzgeaFXYSnBDY+lFE5X6UsYM+1IHbJzTrgxzQN5pwXKeKYy7eaWcZPX3ogeZK5p1UwcUREDPhpkOKAEc0OMOfWpEcuMZ96ByDnPvtRk8N4L78FI4KaDhwGR5p5mF8UDIqnr704LIDKvpSgMnBjnFXLVuNiPdJzKgVu1GzFnNFDioLuoZuDIZ4odRelcUHBQQiycf9NAxFk7cZ4KsWbKuUqWxYwGatwgBvsUUFqwbZ2KnlcjZh2x5fNBO4Bg4qCUleaBXLkpuVzUee0F+9KUyOcv0qvO4q+CgO5dcOHHvQDnzTDxtinHf3oFRQzgz4OKEoh333fagJznb9aKJ5xvTDUkd/FAyZcU8gTHiiNjON6ZFooO1+hSxRB5pBl9KBEc80iOM5og2p/SgHAcbUOV2oneh4cY5ohwz/nRhtimCiDBQKkUk296W+NqgWPelvSM44pb8UDLhwUwZ3aPHtRkFNipaSADHimc+KnjafNF8s8FNrpAG+WiBqT5eKZi1NrpGm3LUUn2qwxWo22rvVlSxXwrxTkcufyzUxbxTsQKu0RkdwQzTSDJ7VI7HOajXzn86IFcL5oZJjAbPpSZehQ9xuHNUN7Dj6NJXPtSz55pts8uaB0ycm1Mu3OaQ80O+Uxg96AnGMrQyyuM0pYAHfO1NkDdzQIed85aXjz96TwOM4d96WcnnD5oFkxhwNJiYd9uab9KSgIDQMRzy0qQOOKVBNEwZds0/dgXJzxTSV5oRFwb0NiZLhzzTC5d85pEVfG3GKbKueaGz5zLG/1pYUQpwzzin7dly0EcjHLiix7/AGpI4/6zTGXY5KoQguKkEfT61GoLmnF4EKglXDslIATJmhdw33ojOKBJxhD1afJxQmR/pR+N0oG23pLgzvS+m9LznD6UD5R4pEsfSmznbek4284oDFQSn7t/ehHfDSXceX2oCM70s7c70Ioe/NPlfagcdz6UnDwUynvSHG1A2MmfFLA8cUXa4z49aHINAgTjeny54pzdpc+KBs+1GXcw7Xc8NCYpYGgWcUlEpdpSItACLUkNim7UpzagMaIajGjGgMd6OMsVGNEO9BMNGNRRaMaCQWjGoxpxxQSjijHYarkvepIO1QTRd6Mahg71IO9SrE0Oa1NHo46m0rJEcbFZUHLW/wBKP+zr6tJJVtsVbvRpI9lwX3Kgtyv9NvELuGDuA5Gt+srrdqU422EWUh4DLilk9xZl3qtGzehegSi8/pUlc9o9TOzLtcieEw1pmu/D4zWPOT2twvwvKBu1n67UxjBhHlMVDe1c5bEkPaqVyWVV5rGWVvUaxw13VWeYpI5Kvae6yiSHcqlc802mu9lztXA/vXfhy8b36cufCZ42Ni3MtXi7jZMP0rR+ZblDPcYayrchj2u4lVb9ydiTFXDw1fqMcv2xcfpsp+mV0WutR+d3RxjNVbafPT1EprmoXZfNNaR1B7j+1df/AMPlky26/VWWTTNntKR6L+9Ap4o7n+skH+J/eo1we9Z5P2rGH6wKg781dsOfkr5T96z85kLWjpDPyM+3716vo/mufP8Aqr9blnqNw9Ih+rWeuavdaf8AvO99D9qoIVw5/wBl4f0M71d6cJ3vtiqVX+nY+XcV9K39NP8AkXlusas9QSPSImN5XM1j6XU3dNqI3bcsMX8ytbq+Y6HTR9VU/OsNN81rnt8txx4ZLjduy0+phrNPG/bdnaUfRpXrUbtthIETFc10vXy0WoFy25bSPU9a6jMZRjOEhhIyJ5qzWeKS3jy79OS1umlpL7B/ldx9SoBK6jqOjjq7DFMTN4vo1y1yMrVxhIRi4a82WNleqXc3BnFJPNCK80RjG9YU4ZKWNqfIFISgHDmiBKfakbNEJM0ngpUt80C4pycjhpmliijLsvINSFyLsmKgOaIN80RL2wl5ChbRnZoHI0hc0DStpvinI4M0XcqDTpRQLUE3eppuBqvN3d92imDuTPFH524ooRWOQ5pdqcmKAcZeN6TiixhpsbtAzhGo5p5qRMFRSd+M0CMLmiSmDbPrRHG/NAAYFd6fGDyUVM7bUEbkeeaWWpMGKDA0DCYzTrvtT9u2KFMuGgJeMFEOKjRMn60heM7UEijt5psK7maAfI0ZMNvNQMhn6UyZo8EuHegkOU8eaKXFNzl4p9w5pvGKqw3nmnHz6UnY3pFAsmf65plHY5KTHf8A5ULs45xvmii8Zc4pzjHj1pRwntTpk5oCDY3KZNl/SlHOKSuOKBj6Zpky/SncnFPE2z60QlMYxxQ5zRIO+1CZRoGd6SZNv3p8O2eKaiAR7gEPNSdjLCedqe3ZnclgNvLVmRGzEB3PNENCEdPBkor61VvXZXH0OaV65KbvnFNGC7tAMIMncxV2zZBFKazbweFqzDByb0BxiBl2oZzTY4oZzXihXG7RSVfNRXLgbFBcu+lQKyVzzRDs2Srnam2zttSFxhPzpHGQ+1A6bZ80t3ccU4ZPT2pZwYzvQOCcviig+oUJlN+aKBjGfNBJE9uaOLl+lCenrRLgwUU6q+1LGaEXjmjOMu1AgeKcKcPaljegSY4pky0WHGabt9KAcZpBRkacjtQCFEGKLtwUsVAKNIMUYZogwUEabG1LCUTvxSiZ5KimhFk1YACgMBtT93vUqxJtScYqNnigZ+9RUi0xhaDuzSGqJUMVHKiVajm4KISmKjkhv59qGc/A1FOfvVkZtEz2qJc8O1MyE9qFeQcFaQ++3jFLJimXfYpuTylA7sclCuwO3u+aXndPpSTJ+1As8/tS4XfNMZAOaUnGEoFu5znnzT4Axzn0pkXY5XPrtTYzh7vy8UDvtxxS8HJTOwcelFGONlzmgAFDwjvn/KixnOTjej7TPuURHBkxn6UAmwbfrSp+OaVAmODbloRwYwcc80bvt4+tLG2N6AIyc5dqLPJtSTBh3+tMmUxRCHAJsfnRjk22oI5wf1pxxvjJ6YqqKW7zvQbA4adyvGPSkinB7e1AAbI/Wkmd/RzRD58cYpJtk/Sgclt6lEbmNqDOcmcrT214aCQNzyBTufO9M8Ujcy75oH48Ut870+XB5pZ3NqAU8tP52p+eaY5fFQPlfNPtjZoMfaiznZKBxxu0vOc+KEQlgohcb70CdmkuKXjfmlnagXc4xnZ8UtuaDLl8U+2MZoCHYafNN77U4GMlA5vSzhpqddqB12pDTZNt+ac9qAqWKFWnHegcKIMNMURvQIKIpjanoDi1INQjipBoJR2ploRpLQFmji1ENEOKCeLvUo1XJcVLCRWasTwcJXR9JR0uT1rmoua2+iX9pWXwZPf1pCteobkc37b7NSMg8VGzJX4gcDWkYvVlj1Bxx2lQxuuMNS9bca0f9kqpZiy+lcrjuuuOWonZMnAL9CgmSDLFPqVPDMY4FD0NqdB85pMVucUZrjcqvN2rUbQnFQXNISHBvWpjYxcpRaLU/Mj2SfxHPvVm9bL9pi8m41kzs3bEycc5K0dNqY3YEjaRyelevjy3NV4OfGy+UZV0bckc7OKm07/2i2+u36Va1+nLkW7E/wB4P3qlp1dRbD1xXfgw8bk1eWZ4T+qV9C7MOe5qBdqn1RjUXD/aarSa8nJ+9duPvE2XJWnoN/kGPJ+9ZQ7la3T1/sPr/WvT9J6yY5/1in1pHql587H6VRat9WV6lfX/ABB+hVTFcOb9l4v1C81odOP7O4vlKz0rS6ePyJPrKu/0k/K1nnusEnW3ENLD0gtY6Vrdfcam3H/DbCsjNc+a7pwzWJnatjoevYS/hbr/AGcv5V/uv+VZGPLVnp4S1Dk/litOCW56OWS4bdRvWR1nQN2Dftn44m4HJWho7ndahCcvxOe3PkPFToIiV25cN7cODl1fGuLFoyr/AFbROnut2B/ZydwOGqMDNeGzV09xJmlR4oWLUQqcaHGKcoCN6IM0IetSRM0A4fFLFGwpduDigEKMNqbtow8UEUjekFHI3pEaBom9EnrRBg4oZ7UEFz0qIisuKlkZaQYM0UhxseKIn6maBEeKX1oqT8EnfambYuBoMhS7qB2zLxvUMraPDUjeTYaIviYTNBBhAKbcqzm1LdMULZjI2aCHjmmceambCYw5oGCclADTeafCLtvTb+tAvLzimfUokofOOKBnemxmied2mxxQIii02NttmiXamxQMZHJRdzjCZpvPFJ9SinY5Mn5UGcUQpmnEQEM+tAGcvFPncp2KblC5HL45op/NJB5KZ334fFPDLRTxih60WFMlPjak1Ag2pLinGmSgZMoDvT8clOBzSxvVA4HxTOTxzROTzSRTGKIjcJgHep7Fhm5TB5fWis2BRlweKkvXyB2x8UNHu3I2IdsQzVG5cZu/K085M1XenhF5d6ICMFT96sW7eMAbU9uHrtU2AMFEKIRNqSvNI35obkgHegeSAq1Vu3VUBpp3lH2aiVXLQPu7+tOG9Ac5wUX0aAsetOBnPFDnw0W+NtvrQL6ftTmaWF+3NIN6BwfNSBsU0d3OKOEcyxjagKBjdp0zzSU2KcKBESjjHNIKkibUUOKQZo0zThQBinI5akI0RHBQRkKXZipcb8Uu2oIu2kR3qbtpyNQRkcFNL0xUqYoO3Piiow3p+KJjihdqBl9aFljY3pLkoKgdkvmlnPmlhpw9aBqMQaFwclCyx4obSsgN6r3JrnHinVTeo5VZEtRzVdzPu0K4onI780PJnB96qFkztTLxtSy7GCmcL9KobzlzT8mc4PNNtnHFIFfB70CyPJtzTrk5pIB+9NndeWgZdv1pcu+9O5DODD+lIiu2KBts55pzd3MYoiOD1xTkd/doGwY2KfDvmixgPWk7nFAGMefG9PEwGAp08Y5o4wcG2MUEbFXjalUv4ClQRhxwepTqLtt7027uevmk4Tc29qBJnkof6UQAAu9NIRdgGgbcHfenJH5UOM/SkGTKOaoJxkxjHillym6eKHxueKc3xjigfPrzTZxzt7UbHzQYMev1oFgDikO2cJvRBtzt7U2PGcY9qoIkvjanc4MG5v6UBkcicVIOSoEOTLRZM4MU2KZPLj7UDrnzj1puKQbe1NhzjcxQPnxRielRI58vneiz271AShLYd/NOYzt5pOEEphzigdMNIxjFJ9qQ0A8O5iiYOBwh60y4ePvR25yY9mcnoUA0h9KUhHDTGz70BDT5yYoTjenOaB8HkpzFDnGfNOFA9PTe/NONA5RGaEaIdqBynzvQ5pxoCox2qLNENBKNKgGjHJQIaId6FaRQSxakg1BFqWNQWrblK3+laeErZeckhQR8Vz1t3K6bo7nSv1pF+Fxh6L96AgxvxX0cVNQS/wBbH6NVnTA6641n/wBSorciNqKcpV3r1obZcA7u5F9sVnWXNqDztipJu6LdRYOO6UiJ6tM6ixE3mr7FVup90W2RyRYiei53apb+a75YzH1HLDK57rVNZYzjuT61NC5CZmMx+9Ya48Ui4xcin0rnv/TrpuTgSMJVWdhtT77fJyetVbPULlvaT3B4eav2dXZ1Bge2Xo1qX+MWf0dq6XIuOXZPSqM9JOzqrc7eZW2R9Y1Zu2mEu+3s+fepLd0mcYTkr14ZvFyYXG7jC19mdrUSZGSSo+GqUq6m/p4aiHbMz6e1Yt/QEcgojz4rz8uF3uPRwcks8azR3MVraD+awVlTiwuMUwjWp05/HYrv9J6yXn9KHU5d3Ub7/tY/IKrDUuvc62+/7bUOa8/N+7XF+pNavTg/h4437pP71ktbXSoZtacfMs/rXo+l68q5/UX8ZFbr8h6jMNwiH71lmDd/KtDq8h6jfk74QD7VnOZLXDl/Zvin4kq1f6VHe7JOACqGMVr9Lt50+f8AHP8Abau/0s7tY+ousdF1ectPLSFuTGUIssnhUrW0WrhrtMXY4Jm04nh9axOuyJa5icQiR/rVTp+tnodTG7HePEo+Eplyay1XGcW8dz26i/ajetsJGRMOa5nV6eWlvttynI+pXVwnC9ajetObcjI+ntVPX6SOptJjEzca58uEs3Hbh5fLq+3ODxRYKGcZQuMZCI4SiHNeZ6AsaWKPGaZKgE5xUsNqAKkCgkiZKPtE4oYVKFBEwSlE34qbHrS7CgglHekRc5qVjvSI7UAJtUU6sJioJlBDjLRke5AxlpYwZxTb0U96y20yjk2xUaUaLyrj1oXNACYoU5o8+tDLBvRUSb+9NEy/SjTfNIAz70A5xvTknHOKSZdym7SgMuyMI7UReDkzUKJxuUK7UFn5lqezHDT/AC4O44aqZw+9GTeDNBM2HGRGo52pHMWnjdkHNGaj1BoIGLTA+lWS7bk4T9KRG1LhCgrOxvTZ3xVl048SGgnYkHGaCBftTmPG1O25DwlNhHfmimy0s7ZpcOEx6Un0oHjLHO9GxjJMZM1GoNOLgfSinYI4xtShFHLRQmLh3KlIEjZ5qKjw+tMjtUrGhRDAVNqE44pJmpAxHfdpQjvlpsDhAGkjmi7XKlLHtTYDGamtWg/FLj0aOFoid08eoVDeuslDim0K9ec4igetV3MnlWiIsslOQfrjzVQ0LftzU0IY5/KnhFCifaqh1DjmkPrQAu7uU1yRE3KArlwiO/FVLlxk84pTkyHfZ8UHGcv3ogTIvvS+jimZGdvzp8KPo0Dg42/WnOaQ5cmT60+HbGPegfccmKQ+u9I59Kfzxigcc08eSmMeKOEd8tAYY+rU5HtiLy0FozLLweaecsy248UC55o4BihDNSQM0BEakjGmiZKkItFMRoiNGR9qMhQRkaIjU8LMpuAzVy1oeGT9qmhmlteCjLMk3i/lW3b09uGMRKlIDsBV0vTBLSc0mGCtbWaYgEgxmqLbzWb10nSmwV4oWOKuSt4OKhuRxxU2qrMConLU7FX2oew9KohIrTkMVMRApkpo2jI4pOMUaLQscFNG0MihxUsiop4N6RkzsbVG0fJmo5im1aAfahXOf8qJE5oXJ43oGc8Ul8G3vTKC5ztToJQLb3zmmxvv60wLt49aLtXfLtQBnKn504ZM7/WpCJnxTuxttQCA7pTgFNgH03y+9FJwcUCPWkhnOcU2TFFGOd3hoG3f32KcirnGDmnWIuN8eaBV2z96A8xi4zl5xQs1c52pEdxzwYV80zINjj1oFiUt6VCuf/00qAwc74pc7c/en80lw0Au2N92mknCtSOHPhqNM7lAC4QGiDzSwjjanOMm41QMtzILRHGTx+lO84T6U4BjB9igeO/mkx396LnFLAqrvQCjj/KhTD4qR28YpkMLtQAvp6044QeGmdvFJzn9qokMP5UXPio4uxUgKZagZ3Apk3z+VFwY8etMc85KBk33pk87USYKEHO9QEHdHPPpQgmRxnxTxXjG1KRhPagWEOaRkTNIXGcUlX2oHTOP86msWWMo3IomdzO9QOMZzj1qWwjcDuQfJQLUp81R2qIXOR2qXUASwOT1qHAJjzQGImSnqMHxRblAWfFPnBQ5c+1IlQEYNsYPFOUw+lLJjdoCEp80IlPnegPNLNMUqB80h3pstIfNBIO1EOKCLkoqAs09DnanN6Ahw1PByZ9KrcVLblvj1oLVt3K6foznSv1rl7bhK6bojnSv1qQaVVNdppakiW70rUo7ieat1HcliQe1L6Ssfqmphf0gEhkSSRncxtmsrS3N2GeNym1T+JR5UfzqtG425kjw1Z1dp7jW1MfnaOPlgo+w1lEkUkcOGtbT3IsTL+GZjPpWdrrbauob59PNejPvHccOLeOVxoEjI2cUEraHFCY8yw0m6xcDk/euUsvt6AMcUCo5HD6lT/NhL+Yw+tM2yRmCNa8JfVP+0ul6nctJC8M4evkrRj2XYl2zIT25PrWFOCcmKVm9d08yVuSPk8Nax3Oq55Yyugt6iOe2RiXj0adsxlFZG8v0qLQsddbLqBOLhPep739nlk4ON67Y9+3lynj6YnUNEk8hv4fUotCJcsxdk2a1ZwhcgkjOTZPHvWdGzOzq47dwORPJXfhxmO9Jly+WMlYmqlnVXl83JP61Hnapdbp7sL0psXtlJR9MtViWK8PL+9erj/WJM10PSzbTbcRH9M1zhMBfONvaul0B2sTO8bf9K9P00/CuXPfUYWtkz1V5zzcf0cVBsFPOXesndlJfzaGvNyXeTthNYwvdroel2gtaeOOTL+9c9jOx52rqtLAtW14IW1/SvVwTWFrhz3uRz3Up9+uvyzszQ+21UnZqW6s5Sk+Vf1qJM15s7vJ2xmsWt0bqRprnybr/AGM3GX+6+tdFKBxs7bJ5riMbPp5rq+lXpOlsWbuWRAwvk9PyrvxbyxeXnx8MvKKfVNF35vQPxHJ6lZJtzXW3LYjk+tc91LSNm73xPwSfHhrhyYau49PHyTPH/asI06DwUEHDUpvXF1AG9SBvSI5oom5UBRjUpFxTQMtWIxyUAEacj7VIQoiOCgrMd6XbU7DzQscUFeZvUTHLViUd6Ht80VXlHx4oe0xU8o70IUEXbtUUzDVhMNRzBKCBcNM7m5RyPagQCihQxQ4PWi3XFCxxQJaZadKSY3XagFximTejQCgQ9aAQzSIqrmlvnnOKXchvxQCicFLLRMs8UK52oGVafucU4ZKbBQEXJHC1KamRyjVfzjzSRPNBbNVFz3R/Iov7G5ubNUDO653ohaKtysRlvGRQfw8jPmoiaHNSRvSPOaiwMrUjkfyoe1BqwahlgQqTutOyA1LV0pxg5M71PDImM1YjahJyJUsdIy3MNS1qRCBI3N6jnbc7VbbTbMSMZqJHPFTa6RduDBREcGPWpe3JxS7KmzSLty4CpIWyB3S3aljEiZeahuSVwVd7NaRXrjJwZxVdHOxU7HNN2hWoxUcY4oyNOFFxVDZxtSPzpYzu0M5kRKqFORE5xUE1fxZyNBcmru5KeEu6KeT0ogc59vbFDnA5PypZzJ3+z4pO3u0QLnOcYx4pZHnPHpRJkWhT0oCxtx+VP54oRU9KIdqBww705hzTbnvSBoDgK1KRUx5fFDAcZfFWLZg7n7UCkdsCJ96aEcn7UlVy0UTegIjRxilFAzUsY5oFAzipoxorNmU0IxX+laNnRADNy+lNbVTtWJTcBkq7Z0QAy3q1CEYbRPsUc8QMyQ9vNakNghbjDAB9qKUiJvt7FRN+J/LQEpXJAYM8r4rUkZtWLcpXJhGODytXYwiYwVShKUZRhaiyD+ZfNWJ3y3F8yeCrnjrtzxz3dIuoXCSQPG7VJiBRyVVXK7tBN2rhbt0iKeMVBOOfFTsVctBIwVFlVZQDmo0Knnl2qJi+asVGitLtokx4pb1QOChkelGlClBBMc8VFMqxNKhkmaQoAf8AlQzNtijDJTSwiHNVEEzeo2pZx3zigI+aAA3fTxSxt5+tH2759aIAN8UABgy05zsZ84osBzvTSceMFA3BzTLs+HzTjnzkp+1TOcZ80AbuMc0RFcLtiiAiYd31aHKvPDQLaLnlKTJk7b/ekgOWkzAyH/OgXaFCyBAH64pmSvNMe1ATPLjf60Lxjenx6UOTzmgcx6UqelQSYyCH502cOF+lE/XPvQSF3EE4oHVfPFNnbFAKO4HinXybvo1Q+dvSn8AbUMRPGPKelGJ77blAyC5xTj4xS5KQBtQEbZ3zT5xvQ4fCYphccD7NBJtjahwDlaWd9ym2R2oEmWmT3xRBg2fzpJ5oGAOCiEDjagzvzv6U+cnPFBIGePHikO2PWhJbHinyKcNA4443zQq/an877+lDJy1A+cNPcMgm229CPqUa5jt4oAGku+aYcFMqe9AWdnbehjNi5qxpNPLU3S3HdeCr9z4Z1xFlGI53wO9XQyG5nztRDnao9Vpr+ku9l+Eop6mzStu22Kgl55Kc9KE5zv8ASjPZoHxTY2Gln1p80DA0Rn1KQ0tigQPrTn0pZzSXBQPmln0phpb0D5p80LjG9IoJINHUY4akzkoENEJUed6LNAWc0cXDUQ0Q5dqC3bco11PQv/Cy+tcpZeK6zoX/AIRf9qpBpVX1EsXD6VYqpq5YuB7VKlc1CJeuSgvKp9az5uJI8ilXcys6qEjiWHD5Kq62JDV3AMC5PvXfw/DblMrMtLnT70ZWuySDF8+Sj1tpSMwZRdsnhrHJYlkcPtWrAmae0RmpJMjW+K7mkz6u1Utks4RTxUc7abJU3ULMrNwkGE2cNVo6mUdpYke9TKY71W8bbNwEoo0PdKLkUasF21c5e196adnJkRPap4b7la8v6jNQhiQJTjaucOH0qOdp9N6hnGRvirvKe06rQ0+ovaNW25g7oeferV3q1i7iN0kZN1OKxC9ODsuPRonURkYuRPqVvHOfLnlht0GnJsgsyJQl4zkqxdt4AkYTcTkrM+HcfxxG3NYMVYrtW9rI4uGK3OTvUcOTjmrf4z71m3dikgfXJWJrulduZ2cI+PFbspBclgwZqSJCUe1BPSumWEynbz8fPcf+nEsGMmKIjjD9a6WxMhbvzdiNtqLqmhjALjFY5MJyb8NBcmnTtXLgYh+e1b4sfHjrtyckyssYe4B7FLL6Uy5aWa8GV3bXsnqJNPH5motR9ZB+tdRqLnyem6qXGQiP6/0rn+lR7uoWh3DMvyK2esyIdJI53uXOPpj/ADa9mHXHHl5bvORzbsB6FMlSMcu1N2V473dvVJqaK3bZyhA5kkfza6S5/Yaa9cNuyGIvo8FY3S7XfrrZ4hmT9uP3rT6zLs6aRHDdmH1CvZxfjg8nPd5TFe6brY67T/iwXoGJHr7lPqtPG5BjIyJXNaLUz0t+N227xdzwnkrrbdy3qtPG9bRjLk9H0rnuZdVizLhymU9OWv2GxeYPHh9aaHpW3rtKXYJjEjccVjEGMmKYTZK82ePjXtxzmU3EgYoiPG1PAqSMa5tlbjVmEdqijHDxVi3Hagcj7U7GpCOaJj7VNiBjio5Rq0x9qjnHFNqqsHPFDKNWWO3FRyj7U2Kso4aFKnnHdqNMFUV5UEjepZGaBMmKCGcdslQplqz2+GopwYq+KKjImaeRtRBy0E5YEoI988bUWBMUK4aRIKB0AqNPGaNc7lCmfNBHuOOX1pmWORogy06DQRqb5Nyhzl3MVIxKB8lAQvrSzg96eEcGTFOxycUDIclM7/X0pgc44pz33oEgm9PinMeaL2osDgxxSY0YDREefaosACfaiiZSnY0UIuTapa1IMEDep7d6ceJJQkRoiHtWLW5EvzJTMyctWNLo/mvdJQ8UtHpyR3S4K3dD06d+Dc7iJwCc1J7XWpusiehIiioctV52Q2HNb2p0N+3ZuSQ7QVw1iyjLPmpl1Wp2rytOKhlbTxVpXzxQSkRzkpKlkVGONqHtqW7OKYib+tRFxNkK3HOwkx5ocmcvihuTHmo2TjA7VqJRTu42KhZLlc0nOctBNE5xWmaGTlzShJJ8bcYpOMUI/iy0QUzEl+5Qm/JvRp3Gcc1Z0nTtVqkLNqSeuNvzoaU1yYxTkVQxmuk0vwwoS1N0j6xju/nWvpumaPS4bdmLI/vSMtWS005LT9J1eowwtSB8uxWjZ+G70k+ZOMfY3rpshxTZeXB9XFWYnTGt/DliKM5yfbNWIdF0Uf8Ay8vu1enetQFndjEPeof43TYz81x642rc47fhPKRC9K0iYLQHs1S1/SyFplayEd0rXt6izecW55cZwmM1d0pbvE7N2I90XH5VcuOybrMzxt1PbhQ3qSMc8FS/w8535RtxXCmxxvWlpemYw3X7FcpLWlGxZnccRitaen6eANzd9KuQtwtGIxD6U7MNl+xWpibPC3GAEQPpUgAZnIienmofmIfhMULGUv5nB6Vrx0m0k9URzGzHHqvLUHbKTmSq1JC2Hq1NGOXERV9KaNxDC0HNT2rEpmQ7Y+rVi3piOJXN308FK5cXMY7HtV3MZtm3d1ATnGzHstm/lqvLK5d2pe31KGca4Z5+VXHGRBLfigSpWOKBKy0jltUTFealmhUUmgimBUcjPFSploUAqiLtpduKecgqKV3BVUpoFRSnimnPLUavpQJktAhy06+KHOWqhl9KWMtLGKQ+9A0oCe1AxqRkYqOUg90oGTbfO9DjdxgKdkPPmhwLlcUDJjYp2K8uKTKJsbp5oVU/zoCUiOMZOaDuU38U6AZUKTIxg/OgW65TAUzLCYNqZ523+9MbeaBSlnhc0t3d4pJnhw0lQdnb0oGpeTb75plRDDTn0ztQJN8pxTY8Bz59KIRNn9aQK5c/nQMHO9Kjw+hSoHy43WkZc5cYp+7xtvSlsUDdrj1psbZx5p84w4otkybVRHwv7tJeN6LDuNMGTceaBsuBaQ4PrT4zv4pgAQNigW+MUyoYzTmVc4Cn7SgRJTD6UQrs8tN25TajLYb0DAmxw0gc+1HkMDSUdgoI5QxjFNuZ5ol8NM7YzQMOHNEJytC5pKGM+aAs5M0lyUHdjxTkj6NQJdvA0UJYN6jXf96cd8CUBYMvpTUk3GkODigm0mplpb8LsQWLnHrXcaLq1jWWosJhJN4rhGuAUDFP3StndFRPRxVl0lm3fdT0+m1ejmXoxcGRcZGuAYkJoOQUPpRy1upuR7JXrjH0ZbNAG9LdkmhiHPNENCH2pwwVFEUgwUqQb0DnpSpePWkZoHD1zT0JtmnHagcpFNml9aB6RzSGlQFmiHJQeKccUBZ3p6Fd6cdqB6I2aAaId6CzZdyuv6F/4J/3muOtO5XX9Ac6Jf8Aa/pQalUNe4un+61frN6k4un+61mpXP6uEmxYuxHIA1X6jL5luzeBFGL9Sr8hl04DkiP6VRvPzelqbsJD9PDXuk3hp5MrrLbPHLWporx3FmTzETPrWbp49658U+ouStaiEo5GIYrz4ZXGu+UmU02epRldsRnCOU2l649ax52pG+HHrW7o78bluExzGRiRWf1GM9Jee0G2vDXpyxxym3m4ssscrhWYxRpRuTi7ST71YL9i64kMF8+KUtPkzFJHjFcph8416vL+hjq87XIiepzR/wBld/lkZ9Gq87KeEfeomMo74abynVmzUvpYuadxxt6lVp2UduKKGpuQ2zk9GpTU2p7Sij6nFX8cvfs7jQ+FbadTc52g10muj/aFY3wxCDrpyjIkdnj61ua4/tBrM6zjny941y71ezZ1c7F6Kdsk7jcrStyjciTtSJRTZHI1ynUYrrr6GfxtDo9bf0dzutSQ8xeH7V6LyWXVeT/x5ljue3YEoziwuAjsibNRS0FpsytmWEnLF8VX0XUbGtiA/Lu+Yrz9GrxKUXCZK6S7nTzWXG6rndf0i5ZWVo7o84rKcxURE8Nd0YmcZGsnqXSIXYty2YTdwcVwz499x6+H6j/45Mzou+rlLH8sP3au9eniGltHoyf+vvVfptqWnndJYyoCeaHrl3u1vZnaFsj9+X+lds548canfKojmiN6iGjjKvE9jV6Lb3vXfYifu0/XZLfs2fEIZT3as9ItY0dvbecmT9M/8qzuoXW/r70/A4PtXsy6xeT3yKYI1pdJ1rpL/bJWzPaR6PqVSI0sYM+K8svb0ZYzKarrrsCcSUURMieSsnWabK3Im5yepVnpU5w0tq3cy9xkXx7VavWhMh9a754bmq8XFyeGfj8MOERKnhHNFes/Lud0f5X9KeANeKzV1X0TwjVi3H2oYRz4qxbjis0KMaLsaljGj7Km10rsdqilCrjbqOUcc0FOUcVHONW5xqCccbUiqsyoZFWpxy1Ex2rSKzGgSp5FRTKKjY5M1HMJGKkZYfagns5OGiIWOKjuB2tSzVKguZYtFQrxT4UpgFxxUgbFAMMmzSRHjZosUWBN6CFMbhQjlxtU7Go2BnLzQAu7QPP0o2OHOcUOy4xQSW8bZaORh24qEU3qWMu+OExj1oBkbiHNDjxiji5UaaQjhoGxTh6cU2Sn8b0WHB9alF80BvjLRHPFZrUGRH2qSMfShgLU8I5rNum5ChF9KmhDPintw9qt2bOfFcrXWRb6RY7rkVwkXOF2roIztwbndOJsKD7Vh2rKBhQ9vNWrcbu5E55cc1z8r8NXCX5N1PVN+fyrcv7KIZx5azblrBxWrOy4zOO/riqt2GMlN23tZJJqMq5bwtVbpzWjejvVO8AfWumNZsUpCu1RscO7U1xPFQNdY5UEw9ajljGc0UnOajYq45zWowBd6BMvFami6LrdajaspB5lLYPvW7pPhnSacJay63Zf4IbH508jW3J2dNevyI24Sk+gZrY0fwvqbgS1MixH0d38q6i22dNHt01qNqJ6G/50M7qqqvu1ZMqlsinpuj6DShi382R/env+nFXu4iYiAeAMVTu62zDOZ5TxH/OqF3q0pLGxDL7b/rXbHjtYuTZZ7KoHqtU7/U9NZUZtyf8AhjvWHcvXb9xL12Unxbt7v3aeMOxBxaH+7H8U3/Ku04pPbFyq9e6lqJn4WOni8eZNVWc0yykr/euKr9CkBB2Plr/9rj/QoVIyw5ivge6b/lXSSRLbRIAMsr4Zbv2KS43ksfd3X6HipLWmuzf5flD4HMn6vitDS6CEEWIvJnd+9WWbYyupuIOn2Zt0uttLeH8UnfPtWpavfJzKJmaIe2fNRymRxHlOA4KhndjB/FLd8HNTPuaceHHK5eeQ7duMDAAvpRSuETC/Yqs3pSNjtP1qNuBtHd9fFYnHqbr1eW/SzK79igLhnYWo4QlNyuV8Vbt2A/m/KuVt+I0CDKTgMVPC3jDJy0cYg4D2wVcsaTJmeT2rO0t0rW7MpyCJt6+lXbdmNoxEy+WrMLJExEwetSFuIcZrNy16TW1KVuVxx4p/kdpxV0A4KSCYSuV3e63NRmXLePFRSiA1evgZqlcTeudjUV7mCoJu9SXZc1WlJVrcjNDN3qNSnmtQzlirpDymFQzuu9DNVqKa4cVdKKUs+ahlJy0LJzTSc1dBlpLgoVploHpZKFaZXNA64oFcc07loUQ/E4oAncfFRslqzpdLLW6iNmwDJeXg966jQfDel0wT1C3bhvvsD7FJLRy2n0Gr1EWVmzKQcqYKjvabU2l+ZbkH02r0KcrVm3v2wgHnYK5/q3WtEW52rMW7NE7jYPvVs1FkjmTbl2pEttslCyFpA+N6iE/iy0sbr60hPXG/mnHYMbnmgX5Uzy4p8b5pbUCzjjzSHFJwFIxjGDOPFAu3fNLGHbj0pxc85pyOWgYiJvRPD4x6UWA2Dihd+HagYNqVJ+350qAQQxz60cZCYeaZPPLTZwZ9qA3AcZpcGaaLsZc0jCI+tAWBMjQoj605tnlWiDbiqBRDegAcm61JLGMZpQBwPNAPYvNGRA9qKYxUzmmAd8v0oEO7tTLybhS+5TJjDQJc43pA+d6FRpZcZN/agNPXBQpnG/FOO3nPvSVdsYxQNn2oXd+lJcLtt60Od/egfx+1D7GR9acT0aZ/SoFvnCoU5gzihfpSVNsfRoJRJRz6UConmig4MLQyzylA+TG/61LbScExn0qBXbJzUthwp6lAMoIZApjJ5opoZHJnagNjFBIPqU5Lfeo85Nmny7JvvQSCAU+cHvUWXYWnJH/6aCUSlnfFBkx5WkPl8UB05QjncpZc+KAxpZzQ5396cfFA/wBKVLNL0oHKWabLmnz60C7vFEJjmgedqcdqoId6IaiclPF3poWrTiRXY/DznQy/3v6FcXblhK7L4bc6GX+9/QqX0NesvqqkzH+FrUrJ6u4uH+61mpVCyZ01uLwwB/KszTmf4nTJlRArVsxzp4Y8RE/Ks+9H+G6vGfEbuE969+FmtPHnNqPT7cmUxEQ4ar61xqE9ArpNZbj/ABBKICx3x55rmde/9rmemK82U09GF3IudI1HbcbMnBLc+tafU4/M0DNMygYfXHhrmoyYyJRcI5Gum0Oqjfsxm4YpiQ124stzThz43GzOOblZc5HamjK5bcin0rX6naNHe2t91qW4ngqpH5F7+SYPpLarcJPVdcOTym0UNZIMXIkj9akJ2Lu0XtXw0NzSsd8IepuVXnZkbm9Pzx/2118LFzTZ3Nz2qtOynFNG7dtO0k9mpTVktrkR9ys2433O17jc+Dopqry+In71v6/+c+tY/wAJ9kr9+UHJ2n71sa/+bNYn7scneNcJflZlq70ZPa97v670MtNkzHEj2qDVW5S1F2RvmcnH3ajhcuWnZSuty77jPHj+PSVsyjITMU4fStPRdYnaxa1YyjwXDk+vrVCGsyBciJ6lSBZumYSB9Gt42fCcnHMp3HTQlG5EuWpkovCOzUkbmcDz5HzXMae7f0Uu63nteTka2dHr7OsO3PZd8xfP0rpLt8/k4bjdw1/p0vnd9lGLLLF2T6VldX6ffjfnfBlCW7jkroiUouHc9fNShG5HDhHbFXO3LHVTj5bjluuDHDiiz+Fxzjaui6l0SNwblk7ZcoeaxLOmma2zauRTMzPog5f0K80w/KPpY8uOWO5XSWg02kwuC1axn3xiuejJkC8rl+rWz1S72dOuA73JET+tYQua6811NOfF3lasxMm9HC23LkLZzJCoISditLpUPmatkmS1HP3dj+tccJuu+V1LV7Vy+To7khwh2x+tTdL1X8VYLdx/toG/uetUuqz3tWTzmT/Sq9mUrVwnBSQ5GuvJnq6ePHi85b8tjUWTcTI1TLbCWHjw1p2bsNXY7jZ4kejUFy1ujycVw5MZZ5R24OS78MkVs4q3CPFQ2474eauWY5cV569cFC3tUnY+lWLVkTipiyY4rOqrPYp4qGcK052duKq3LaZ2pehQnGoJx81dnDeoJx9qSinONQzGrU4ueKilGqKkznNQTKuziPioJ2xasFK5Uars1bna96hnaTgqohxnaorhganYo7iUEwRoqpjG9GG1ExTim4KBkph3p3cyULQG7700oibUhxT+zQRJzUS/iWp5xw5DmoZYzvQOLvRRUShOKVBLKOTuiFLt7o58lKzLD2vD+lEny5ezQQsUaIEMvFSTD+YNqjXao1BBvxRxKEdypIbu1StRLbM1YtmWo4GD61asxVPSuWVdcYmtQzhq9ZhwBUFsDAVpaGz8y7GP3X2rja69SbqxpNOzkCbHLWpCxCBgiUVq3G3HETBR16OPGSbebPkuV6QX9P8AMjiOItZWr0s7JmRk8JxW5VPqdyMdJIUy7BTOTWzjzy3pzd2DKRGMWUlwB5qlqrNy2LKOPvxWlYn26yDnhKm1PT72plIAjFX8UnBzXLGu+TlpjStae7qJEbNuU18RFrpLXSNFYc35t6R4Nirhfjaj2WIRtQPETDXSbvpzumJpfhm9IJau5GxHljnMn+hWrp9B07RB8qx82Z/fnv8ApSndXLJz7rVS7r7UFCXeniPH511nFb7c7lr00bmqlIxnB4DYqvd1ELZm5Mj9Xd+1ZN7qU3JFInobv51SncnL8TIiPlcrXfHikc7la1NR1SMBIGPeX+VULmtv31wqersflVYGSsIr6zm7U4EnGW9I8G0SvRjhI520e8kFZvoGAoWRnt7mT/gt8fdoWTJ7Vbicwt7B9Wh78y+XEy+Ldrj7tdNMbWIyInaPav8A5doyv1aZn2vafhX+5b3k/Vo7OivXHEnsi/3Y/wBWtPTdPhbDIh57TK/epdLbqbqhp9Ldu/zHyovJHdfq1oWdJC0fhiR9+V+9WbkYWkjExtuZy0Fy7G1Huk9pjnlaxZbdQllm01uMLccrh8HlqLU6yFmL3yIHgN5P2rPu6u9eUs4txdu53Whjat2Y/NuuZPMpOV+hXScNneTFy36SmovXnMY/Kh6u8n/KjhAFwKvK+aqfxmVLccHq+aOEr15wL742Cr54y6xm11ddrLGJvOYHoVLajGW8Y4PVOaCzp4xwy/FL18FWN08FL/tZRxxHipbZKbw4oremIxJXJB3GQ5WrWmtkpYibHK+K8vJf43jdpdJpzKpucFXyIHFDbgQjgPv60dee34ak73SpUqVRoqaciJlpSkRMtU717Ow1m0Rai6yXG1Urk6luT9KrzctJN3dXekU3NRJRycVFN3aumUc3eoJtSTed6hk1dCOTtUMvWpJO9RyaKjeaBWjk+aiWgZUaTTbrRIYyuKBsLT9oGVKFljio5KvmgKdwMkTf1qGSyRctEoG7Qst9tqCSzdnppd9uTGRwjvVyHxFr4GCZI/2jNZjhfahSktgsazqGq1slvXZJ4BwH2qsDjGacMcvLtThigYAN/wBaI2XbamTOM0Xtw0DZPTnmlw5pYTzml5xmgfb12xTIeOKWOcJT859SgZ2xvSw5/rRAvjJTgUCD70TwpTJg22pD6ZM0Di5y00kXZplw80hz49qBY/6xSpyC8FKgAyBnNJ3H9H2pSFNsmPNIHO/6UDIhkM04+FKJMmX82gw5cG5QGSy49alhjPNQCu2NypISXbDkoFM/E4xjxSh3DSlsvrQins1RLdVaiZYHLv8AWjlJQy1HLGQxtQOy/L96bfemzh87b4pZU2zl8UCyYfKU4qUO2NzeiMuPFARkAppZN8/Wkp4frTO+3JQMpt/Sm2Hmkq7JTCvOagfKGGm2XJ5pLjml6vNAkzy0yv0pU6hxseSgUDD9fSjTJQ7Y2xScpnG9A7hMtPbcSKBcG/pTCjnZ+tBNeARqPgfSinLuDwnJQIpt+/FA4m7mkPvtTY2zT5ybUC358NOPpSPWkfb2oH4MeafO9D4oh9qBzbcpxxQhil4xjagPu24zSJbZxQjSHf6UEmTFLJjag5zSzgoJKS45ajy80Q5c5qgs7c70/jah2xSoh3JTxaHPvRDQGSw11vw3rbMdHOE5hMlnD6YK49ccVb6XqG1q4i7S/C0qvQY6mxLi5H88Vkda1BC7ALZOKYUeM1WTyVR6qzhYLkJJhw4rGr8pWvZifKhjc7TFZfWZzbdiUgPlywIcFXel6gv6K2u6OGoer2vm6WZjccleyT08+Xye73alhO2pmJmua1+DWTMrjFdJ0TUwvHyJRxOEVz4Sub6lt1C8ekq58tm+l4ZZO0Gdq0Oj6ot321J/DPYz4azc5KWURHCORrGOVxsrrljMpZXWdQgX+nTkmZW/1K5htJuNdH0zVx1FiMpYcnbMqp1XT29FdH5bKzLcTkr12TJ4uLK4ZXCsm3qL1l2k49HcqeOstzMXYYfWNERsXj8ExfR2ahuaVHIJ7nFZ1lPV29W5UzbtXTNucZezs1Bc0rFyiVDKEouTP2ooau/bcMmR6SM1Ld/tFk/ldN8Gw7bmo3zsVtdQ3X6NZXwhMuF+ZEHYQ+9a2vNpPoP7Vx9Zpl3i4F1FqU5FyKPcmT60XyYXTNuRI9PNQXLCyk7iq/rUbCcXJk9xrt5XfcTGdTSWemYvCP0qKVqUXOKmhrLsTEsSPRKljesXdnMF/Kp+OXrprditDUXbexLJ6O9Sx1Nqad8WEjiQ8NST03cZjiR6lV56aQvj2av5Y+u2bMb7bei6mkSF6ZcjwSOT6+tacJCE7chHfbhri+2cHIo+o1c0nU7+mkOe6PkfNbnJ/Xl5Pp994uuhdJOHZ9GqOu0vbdjftxyGVA4cc02k6hptdHEZMLp/dXc+lWY6nse29t4JeH61qZSXceaceeG2J1Eu3o2YwisQVz61moxkiInI11uptwuWEiCyQiHrWd1HpYnfb3kG/vipyTz9PR9Py4yarHjW50a326Nm83ZL9jYrBSUFER4w10UZGl0Bvj5cMfes8WN9u3NlPHX9UNTc+drLkvEXtPoUUCq1pcb8u79aswy1x5bvLp148dYxa016Wnukzc/vHqVryjG9AlFzkyetYtmPzLsYvGcv0K0LN8s3iMv5Zu/t71vCW47ceaTylntLC2ssDvWnp9K4JLs+lVLltElH67Vd0V3uMOz5K82Ukr1Y3ci0RImCnpUqjZJmobtvJkKmpkyYqWDMuRwtVZmM1o6iGF2qjcMVgVLhiq8qtXMVXnitRKgnUE5JU00qC47NWKjlcx4oG4eWhm1FPaqiRkPmgSLyVCqNN3JxQHK2PG1RytZ80m5IpvmpzRQtpN85oJRR2Kn+YJTEhaCu5OSl3HFWcRfShbUHwb0ERMTDtVeZ+JMVbbEV2cUErDlRzQV44xl2p2pGzI5NqFinjFAw43qeL8yGHk4qv9aOEmLnNBNbw5i8tRzixUfFEuUkO9FNJwz5KjURxiqb7VPbDJtUEecVcs20xJ4rNaia3DOM8VZghgDFVu/OxU1p4rlk7Yr9kMlamiulm4SeEw1k2pYxVy3c4xzXDJ11LNV0lu5GcRijR1j2JTAX8J6u1WjUoYzlrrhzWTVjzZcV30s37xajsMpeArI1EZXrndfuAeIm+Kl1F+Ul3qpOQCrj3Wltzv8Ap0xx8Zv5FGVqzvathL/FLdoLl6c38Ul+9Vb2qhHIZk+3FUrupu3MhLtPQ2/Wu+HHGcrav3NRC3/NMH0zvVS51B3LcfvL/KqKgry+tCuXGc+xXomMjlR3b9y6/jmvt4qGS/3pYPQpTycoHoUPcRMxA/2pV2kZp8OMxCB/ieaYjH+YO5OZS4oVZbgyT+9LYKaJK7MjGLel6G0SukjFEyJuTNxPtEoSTceyI3H/AA2zET6tXrfTJ3MOpniJxbhsVoWdNC1EjGJE9CtTv055ZTH3WXa0F24BekQh/wCnDY+7WjZ0NrTiAYPB5qyAGAxRStxx3TwHrJwVuT+vHn9RN6xgIRUCODPAFG6giMYRylS6a9ZnC5G1KMu3lj49qh0dgvX71t4lGRn6lYy6l6Ti5Ms89VThqy5OQ3IykO+OChu2J6m53yl22w87FFbtaHQj3ThFN0XLn39ah1HWtIIQtyupwJgreGp69vTb8FK7GH4NLabsjbuTYqtLT3rk83pZl6Zzj7VLC9r9Y5xHTWngDKntU5CNgxElKTy8r9Wu2t+2fLXoFnSxiZmq+htUzehA7Yg48HFQT+bccSSA/wB0d2pbOnjHeah6FYylk/FZf7UluV2bgz9Dgq1biQwycr4KjsErsvl2I5PKcH1a0tPp4WHumkrnleD6V5rJPd3TLlmJ9PppSxO6sR4PLV63OEUiAB4KoXNUye2Dk8tPbmm+a8nLn8OnHLe62YomRp6pW7yedqmL23NcJk7p1Dmo53SJzUFy/wC9Vp3V80uWxJdvK7VVuTzvmmnPaoJ3KQPOfrUE5h5ppz2qCUq3EtFOfNQSnzvSnLaol96qFJzUcmnWo5NCGWo5NEtAvrRUchoHzUi0KUUChQqtFJAzUUl8bFA5gMLQzENuKYzijHJiggd9lpnBtjNSziPFR4MtA3O1JM7bOafGKWGgYA+1J9inDzmklAwZN6SP5Uv+inyFAw43zSM4p0w/Wm8FAvRp18cUnnLSBXb9aBGeN6MwGxTBjYMtGW5SchQDLf1pY5wO9TQshvJ380WIw4KCGNmUndwPrU0LMIc7tM3QMDQSmy2BoJ+4NjFKoCEqVBCy8hSHJtj02p1MYoQw8n2oJTCcUiJtgx7U0ETGd6PJlNuKBiJjbmlGLndosOMBSIuc5+pigjnBdzOSh3HL+VTzQjiokHdaBCSM587UMh8GWiDbNLcclBGCuPFJVcY2qRB4OKYOKAAz7bUvGM0THbeljFAw4cZc49aZTGP1otgMef1pnbxQMuNvWhDG2Vp1f+imRzQJpwycb0P0oh80DJjjFOAu+KWN885pwaBmK7BtShCUnERXjAVe0tomgma2NP0ucUuQiIboG9YucxsldMeO2bc1etSth3RTPqYqIceK7bV2Yz0Uo3IDtgyVyF6y27iA4Hat9MWWIsen3pDh/ei7QHP2ofNEPkxmnEabGNqWxQONLIc0zzT52oH2dqfimzg4zT+PvQPl+lLOPem5p9qBFL6FMrnanH2xQO7m22aQoUyvJSTIFA/naiMr60HsfeprIYVqhsNM5xipBjneiYiURA8UUaecMG1DBd6B3igJMZCOEcjRtRT5orsen3HV6KF1MLsnuUtXp/m6e5DG6bVQ+G9Sy087Od4OQ9mteSvIP2qIyPh26xLliezGQ4rYvQ75MXhP86wILpuvMeIzR/Oukmb5K9WF3JXnzmrYyOkwLXVWOMISGsHqwnU7+RMyyfSunt2m31ruOJ22X381i/E1qMNRYuGzODn6j/zrOeMu6mGVmoyCVJaAaS1welo9H1JZ1PbJxGe30fFdF1CMb/Sp5Myt7mOcVxogZyicV1PRdcX7B3YWP4Zj5PWvRxZbmv48f1HHqzKObbTjMaO3qb9lwSU9Hcrb63p4aKZdjZJWp7obJ9KzIy0l4C3dYL/duH9a6+HzK3hyeU7hoayxcMXoMV8xaJs27u9qcZHouGgu6JDPbkfMXJVVsyi5iuSrZlJ323NfDsvhG02reoEx+IMfatPqL/Z3H0i/tWZ8GM5aS+zVe8Mv0rU15mxefSLXlv7tX088t6ycFJhOOXZOKsRuaW9wttfDuUzpS5HugxmPo71BPTMeMj6JXeeU/wBszXwsz0amTEjwjVaenY8Z+jQxbtpzFT6NTw16nbetkz14al8b7mq12rxlctOYqJ6VYhrlAvQJHrw1IOmvfyT7V8SP60NzSIZxk9TcqzGz9anV9iP4e8YjLtXxKgno5BkMnqVBPTyNzenhevWXaSHo8VLlfWUNfwzanbkSipIdk2StnpvU26ljVoSdozfPs1nR1sJmL1vf1KkLVq6ZtTM+B5qzXxWbN+46KFv5dz+XCcJxRk4yyKKbVjW+pajT2vl3LRcwYFau6XVWdVEYPbcOYvP/ADrtLt4OTisu56R9Q0kVjcI5BM+3vVbX3l08YGUk5k+xxWsS2xI529mo5aa3KKdoDyVrfWlxvc38MSDViDR6jRSgsrZk9Kihnjz6V4csbL2+hjlMp0v6Iz3z8r2n9aPad2T4Nj6FND+y05jkP1aa1sBXXlsxwmMc8Jcs7lWhpr84WyKdwbD5ParsIXbRG6mB3wePrWZauStpKLucnrW9pGU9ONxHuyhjg9K8l7nb0SavSS3cLkRHfyUdVLkXTzJR/kf0qe3djIN96m9NJKVN3HrTM4hzUtkEOqi9ufFZt05q/fvZMZ2qhcc1nctFW4b1XmVYuFV581qJVaZiq9yrE6rzKsVBIy1HPmpkd6gmOaqI0oWnVpnegF5qPy1I0CUUzmmy06U2KBZec0icjhaZpseaAy6j4aIvZ5KiSmoLBciu7tTTkJthqDelmgUwznFC7eKPGaSDQASxtxREl2KRaZJipi3G0ZXLUagrUAO6XHgqSV1XBxUHdKSAL6BW30no0rqXdVFjb5B2Ws2WtS6ZsCWM4cPnFX9Jpb99C3blI9cYPzroGzpYxjEtRSLkE2PtSleQ7RA9AwVm42tzKRWs9MjbB1F0H/DDd/OrI27R22bZE9XdahuXoxMykB7tVZ60ziAvu1LxxqZWr3erlV92mbxHmR9qzXUTk7yaZn6rWfttyrl7U4Pwm/q1Qu3JSVlJfaincWODaqs5OdmuvHjpLSnKopSy+tKcjxu1FN9UCvTji42nZBsv2KFlgztEfLQstsgB/ilQwJXJYtRbj6vBXWYye3O0sqLGJj/FLimjFuSxCDdl6uwVfs9MZJK/Jk/4TgrRt6eFsAiB6Fbkt9OWfJjjN2syz02d3DqJKHEDYrSs2Y2okYxIh4KmI+Ax9KU5Qtx7pyDH5tdJh/Xi5PqresSDbAYqO5chZMzlv4Dday9f1yNrMLJl9B3+74rLjq9drLnZYMLyxOPqtdccf65TDPP8sq2tTrryJbYWIeZT3X6FUbi62ffduTugYy7R+wUrPTo2/wAepm3rvouYn+dWJ98Y5JQtnHdLg+hXoxkncXUnUXuiwjbjejEAwKBWj0kHXzD0T9KzOgsGWo7bzdUO6Txn2rU6OY6jL6P7V4fqb1kv081yuVn06/e1VwIoEkZS2Oav6fp2m0YXb0hT+9Lx9Cj6nrXT6q7asQZzJJlNjf081mfI1esud01k+WTgPoV0wxsxmnot7u2je6rpre1qMp+/FRwu6vVYYxjp7b5xlfpmis6Cxo4F2/IU8yP2KG51AZEbNtc7C8tal8S35TRIWDEczm8q5WprGk1GrmZxC3538UtORtpK6fNuvFuPB9fVrWnfjp9OSuBbyfy53X0rHJnY4ZZ23WMGFvTWu2ARiG761Ru6luuI7Q/eql7VS1EsriJxEp4SWvDnn8R24uHV8sluCBU8JVThLOzU8JYrzWbeuLcZ480Tdcc1VJ07Os6XaZuZ81HK570DPBUM7jVkVJOfvmoJzoZSX6VHKXvWpApSz5qKUqUpVDKWK1GaKUqhlLFJlmgWgTLemZFCyKjlJzztRZBsj1oFWgZh707dgmESimZB9ajlJakex3zQNvPCUEXc+d6ZTbmjYSPFRsZDuNAl3pDh5zTP0ps4oCZYdqSC7OKHGTO7SHHmgZ2aYV4xRuJHvQojQMfrSTxThvtTOXxQLbakmd3ZKX9KQK+tAuTNEHLmnjCT4w+9TW7IOZI+xQQEF4KljZcDx9fNTrGJgAoGe9A8YRiZwZpNwiUOV4aZipvQNK5l80Krt+9GQB4pJh2KAS2Zy1IYOCmBeSiI+WgXc0qf8Jt/WlQVDG2eaHmWETHn1onOciUvagUXtduHgo4Iy3296D+lNjDn8qC0Yx65picRwcFRRk43clJVcG+aArnbkY5981F5ccUWF5480nAiPNA47YxtTbeu1LD60jGExQLOTJQucZHeneMJtTOfHFAzJOF/Kl3ZM/vTu5TPHtQLOeMUybbc+lLYcnNJcmKBjbnfFF+FN9mhTLxtS4d3egftPakCuCijFfY9aIQNjmgREBzSQxxTSkGcVGqmd/egtWLzakJxmuq6H1SMpELyBjA1xZLY9qtabUttMfpXPPHffzHXDLXV9PR79vT37SPamOSuR6tpLVu4scOaWn6pONvt7tqqavWN1WTlrhPO5d+m9SS9s28A4xULgeCpbr3SXOKjwKZr1T04X2B2c7U+3PpRyiIIlD2uNsVULmluNLDnjak5F2oEOT1pznemMjxzT88UD5pZw+1NlztzSwjQP54zT5pt6fGPOaBnK48U+HakocFJVD0oEbctFC4xc+KDPtS8FUWoMJeT6NHjBgql96MnIOX70RNMk0KICnihLi7LmnVXFFC00zbNO02eRoLXRtWaXqEO5xGf4X78frXXoYrgc9syR4cld5pbkdRpbdwckoj+lKMbr1pt3LOpj4cOK27E/m6W1cHPcGWqfVtN83Q3MboZPtQ/Dt753TexcsFMe1deK9aceSd7XsD1C0+lpK5r4lu99zTAbRjIz67ldKH/AG63/uNc71+336SN0xm3cR+j/wAyusm5Y4W6yjBGioDNGO1eV7DJtVvpWrdLqxX8EtpH9aqL4pkw1qWy7iWSzVdtq7brOmTtR/FciZj7lcrd0cxe6Eoo4fZrb6DrvmWYxZZuWnCepS+IrV3Tzhq9PJ7Jn4o8i17MbL/7eDvjz0wYS1Gnf7OaHp/yqaGvJbaiyL/ijs0Jr7cnF+yD5lHZ/KpYWrF//U3Yyf8ADLZrWuuq9MrrPhPsdFclbVGfnnir+t30l99ItU/hW02umyEw/Mdvyq5r/wD8fqX0itePL9638PN2F225go+o4qeHULsTtvRJnub/AJ0jWW38N+1hP70XD+VSxs2b5mzdjJf7stmvRjjbOqm4eN7S3tu5tr4eKVzRKd0QkesXNV72jlB3jKP1NqCHzrLm3JMejWu/WU2n/VKdiUVxmmhfvWXEZIejuVYj1FTtv2yfubNSDpb+1u52S/wzMfrWNS3rpd35gYa+EjF+2PvHZqYhYvn9ldF/wy2agu6KURe3J6jkqu2ZRchxV/Kf7JJfSzd0bHKxT3qs2pQci/ait6y/ZcdynpLcqxDWWbri5DtfWPFS3G/6O4ihqrtswvcejU0NTalIZDbmcSi1I6aF0zZnGftwlV7mllFwxYvuU1Z3Kl1fba0uvJBG7ImcEzn7lXxQGKMXjDXJkJ23Ip7lXNL1C9p0M90fMWtTks6rjlwy9x0WCRh5qlqbMYXIzxy+Km0uqtaqOYOJ+YvJVjBKPbMEfWt7lc5vGs65cyxj45akg4xVqWlgxxE2KqztStrjcP0rzc0tu3p48pel7TxC1lwrW5pP/C2/pXM2ZyEBSum0f/hbf0rhrUd5d0r12MJEJcSKp3GVqWRzF4puqzYXLcjgNyht3S5bBc7bNSyWJuyjNQpzTN5fOarTGDk4pu89axcV2lnczy1BOWN6Gc/eopyzUkNlOQ1BN5p5yqKUs1qRUU2oJu9TzarT5rQFdqjkZOKJcFRsmiI5ANAgVKuaFBoIWmxRyjQdr60UkoUp0cUOU5GgSUkpZy0s0ApQ0alDjxQNSxvToZ5pY3oEb0RFd6KEc7uweaG5MFImAoDbhbjgN6fS2L2svlu1HK8vgPVqGxZuam/C1bGU5OArtOnaC1oNORiDNMyl6tXHHaXLSLQdLs6OJJCdzzJOPoVbncwOXb1aq6/Xw0kMu8niJy/8qw72q1Orl+OSR/wmwV01IS2ti/1GzbUJM5ekeD71TudQnNwYD0KoEO09X0pJjeTg9Kmm50sN6U3dWjjLBvVUlng+9H3bfiftU8dtyrJcM85pSm4MbHrVcnviJ+dDOYcqvoUmC+Sz3icr9KjuZI90sRPflqIuIZUifrUlm3PUT7bFuV2XmUtgrUx0lqCUnGRInq81HCMrri1BX1a0Tpy3P7WZNPBwVetaaMAAMehXbGWvPycmOH7Vm2OmMpErqyfQrRt6eNswAB6FWSBwUNy5bsmZOX0N2u2OHb5/J9XcrrAow8BimnK1aMzkZ9PNVb2tl2qJCJyrx9WsrUdQ0wq3JXU8RNvza7Y8f9eeY5Z3daGp6pC2JETPAGV+hWTfddrZOI/Jtv8AilhfrjepNNLVap77dmNi0/35GV+nrVsnDTmIsrk3zjK/QrvJjPUdZjMf+1TT9EtQj3aq6p/hiYz9+amv63TaKDasxBOIR5+74qPUR1l8e6UdNb8spb4/pQabpVmYybkpROZOw/T1qePzt1l/+yrLqGpuyIwSOXYiZasWul3byXNbNjHkhnMn6+lW7l7R9Otny4xJPCGZP081mXtfqNVPttkojsButZ1fa279Ok6QWoXLlqzEjGMNw55Oa0Ok7dRln0f2rE+GtPc092/83AziJHOUx61t9NcdTPcT9K8n1HrJjhmuVl6+GNdencmEe5cYwH1apy14Zjpos5G3d27H0qTql9n1G9bt2G4xk5lNxE/zoI/gCV6QrxEMH0DzXq4+8I3ndZWoHT39TPvuSQ9ZOfyKuaPQsphZgykczlwVas6O5ODduRSJuQOZH9Kn13UDQ6eEbVshORtF8HrXHPkmE6SW59QUpafpVvKlzUSNv+vBWTe1U9RdZ3XK8HgqpcvSuXGcpMpO6tPBV3a8Oedyu3pw45jP9rUXOHxU0JYqCCYxRwd65V1kWYSzUxPBVUceakJ1iqsklKTcx5qAltzTMqaVMzy81HKWd80DLFBKVNA5S2qKUqFlUcpVYmzss1FJz5ppS9KjZerVDsgoGWaZlnzUa0U8pY81FKavNKTvUbv5oHZb80DLbnmmSmc0U/c+tLvkGBoFU25zSyUEpekHP50ZfEMxKr0qCyStSNxPqURZty4kVUVpySeaCzLTOPw71G2Ul+LJQxvTMYklEXJSTZVaAJx7XbLTmHkrR0uhldM3AifrUlzp8IR7s5M4zU3GpjayUw5pdrLgq5PTRzgaZj2G+PrTZZYrR068uKmhCMPd9aTcxQMl4qokZhxQNxXYaEFogaIFy0QYKXGKTnxQEIU+c8UowXGWi/DEoERXmiIhzUbdPFAzVd6CZQ4xUbJdjimFdmiKAEaVS4pUFHGMp+eaVPjZzTj+dQIM7fnS2KbODjmkmDziqHXb+lKM0ecnvQ7e+SiwUB5Nk/Sln2oBfXFJVN6AmXg+9MbuTigVy+lOLnb0oHcCpzSXBk3KSD4z9KHOXFAsYRMntSV9fal5zj9aWfY35oGBDGdz1p85DZzxSYiZ2psYN85oHI5+lGQDdx7UoOBA3pmZjNA7LGDiglJXGaZVWk7ZfNAsud1pbYzzQqudmi4xxQLGUp4COVpj0pwx9ygmJIbNRsl3zTMsmBoVeaml2UpZcYoTO+Wl9DFLfO/3qoLPimH0aQ0wGdjxQELnLx4ohdv60IbU4maAhDk2pbPih428FLLjagMD1pMTI5Pag8UsuKAmKo80u19KHKeacknmgSI7FPlwbbU7OTx4p/mepQAZzSXaj7ouyb+1IILylUBtSo2MfEqXy14RoBNnNHmmbcs0xu/SgLnehaLkoV2aCOe1bnw/1OZdtaKURhKWCWdysR3Kt9FSPVtMrg7zdoO5uaYlGUe7ZMblc90fu0XVr+lk4FQ/pXUKZyI/eud6vH+H61p9UGCeBfVK3x3tzznTWTGut58W396w9Vb/AIizrLDs5ZB+v9K3LiOrhI82s1ma1bOusSA7b0e1+teni7tleTl9Sxxxs70Y+MUetsun1t20/wB2Tj6VGNeXKatj2YXclJpLS5pFRpY0GpdNqozFDOE9SuuuWjqegbEZhISUV/auIa6L4e12QtL+OG5vyV24svh5vqMNzyije6dMnKCRlKLhBw1TnpZW5YRi+5W78U6aLds6i3kZm6bYaxber1No7ZJdh6SM16erNsceW47b4Sz/AKHO5V+ZLd+1XNeh03ULxjeq/wALyJ9IjIiRGS4PFWOomel6g9TFeK/s9Hw4SWms3stm7Cb/AIVw1WuaSVpwxlB8Zpr2mlGTsxfcp7es1Vk7WXfD0kZK9mMmu4yO3qdVZA7u+PpIyVNHV6a5tetNt8sdz8qGGq0twxdttqXrFyflRujjeM2ZwunobP5VuT/61n/sX8JbvmbNyFwfGcP5VVvaOUHCMX0ShuaWdqW5KCcZ2qSGt1Vo7Zpdh/hmZ/Ws2S/tFm56u0ULmp07mMnHpyVPDXxltftC+WOzRw1OkvbXISsyfI5KN0UbotmUbp/su/5Vnx1+tN79kW7F8fl3TL/dls1FPRMFe1D1OKinppW3CI+iYorWo1FjYkp6O5Uv/wCqLN/FD8qcXJkTyNT29ZegYk9x6SKOOstTQvWu18sf8qkLNq6ZszjJ9HZrPj840t+KUbti7tKLbfbco3SkjNuRI9neq89PKDlilMMoOYqPqNS2z3DU+E3ZK3IlFYyHZ4StPSdQVIXzDwSOH61mw1kz8NyJM9zepiVi7wsH0dyks+Gcptsl2WViAOxlx96dhGUcjmXn3qjYu3bYRcXI+HPFSOoYyMxAfTxWrNxiSyjkEJbGMldJov8Awlv6VzssSB9d66LR/wDhbf0rzZzT0Y1R6w4nE/2f61nWLzbl2rsv5Vd6y5vQP9msqUt8Nc2q1ck41Vujblh4eGm0mo7vwSdzj3Ks3LZdtsXbPD6NLNkqjK4FAzzQ3SVuTCRhKhZ45amlHKXmo5ypmVRzfOaps05VEuWmnKgJZaB5pxUTinZUK5ogXamVp2mSihWhp0yUw0DvFClOtNRQJlpJtR4zQptQRJvSw+tGlM7FAG+aktwVzLYP1p4wMd0jB70Fy6ohsUBXboHbHiq5mSAZV2pOWtv4e6b867/E3Y/gg/hHy+v2qybukt1NtTonTTR2C5MG9Myr4PSrPUNbDSWWUnK7AcrU2pvQ09mU5IETK1ymp1TqtQzmq5wBwFdpNTTEm7umuXp6i6znlX18e1OzLZu7+nmjJRjHETL6+CoWcBUO6XtV06DJTlwIerzSzEd3ul6ctR5nIzJIx9CkSibQGT61ZibS90k2O0/Wm7gcGVqOTjHzJf8A1KK2Xbji3HtHz5q60bEzx/NLB6HNPAuXULcEPVq1p+mmRkMn3rTtaYiYTHsVZLfTGXLjjN2qFjp2AncWWXH3rRtWgullQMZA2EqxC1mDEMGch71X1eq0+jY3LpmQYyZcD7Vv7crxX63uzFJOcLJv+RzUFzVxtp82RAf5YG8pfaqk9Xf1sv8As1v5Fp/82ZmT9DxTFqzpRmyCT/NcuSzJ+7Xoxw6081xyz7zqzPVzkYjFtx8HlrM1fUbdpYWxu3H+7HfD7tDf12mnItx+Zek7dsBB+9WNPanGIytwsQ57Y7r9Wu0xmLWOEnemWafqHUJHfBjDwS2D7VesdP0+jj8y/IuSPLtEo9R1Dtzb08G5PjETY+rWfc0mr1cz+ImGdyA7H2Kvjb7dZd9T0m1HWYMmMIsw43wVFa1Gu1kmOniQPMg2PqtWLXStPZCV+bJDPabH3odR1ONs+VpoiGwRMBTtdY/Ca3pLVlJ6m437p/iVB9ilqdRNMSuRsx8MufsVQtx12rkuWJ65wFWbOl0+l/HJLtw/vS4H2qyw8f6VjRWbi3JE5Z5nPbP0KmnqrGjixtRO7zgMtVtRrGcu3vXPBAy/8qVjTwiMrse05Bcr9Wre0u2l0DUXL2vuswDs2K2dEh1OOXlrG6NehLqLC2AEFyG3/W9amnljqdtz/eP3rxfUT2zxXXKo6rv1HUb1qxbZJNFdgq1pNFb0i3r0id0N5PET2qzqrkbN+cY7MpIAbrmqHUel9T1kQgRLRuQJYX61n7lmElvRZlyclkWLfU9NKErkbjIhLHaeff6VnfEc2V+zLADHOD3w1Q0luWm11y1eMJFix961OvwP4TS3TmQD+RXHl1cZY78GPjlcWNByVLBxUduL6bUeEa81epNCXvUw5M1WhnzUhJKirBMTFES96rEqIlU0bWie1CzqHupmYO7TQmZNDKRjmoZXNtqHuUq6Bs6BllqOUsUDLfmhpIpUc3DSk5MlAuTeimZe9AyplxtQrl38UDSd6HO+1JaQZ3op2ODK0yAb80+MufSglLKtA21Lam87UhoHxlpkSiDbeiI7ZaCNGmwvG1WIQZGxUsdOG61LVktVYRVwZa3enaBlEbdtlJ5U4qjCMYcAVu9H6k2pFpj+F5SsZZabxx2vWujpj5l43MoHFUurW7Gkt9hNnN4PStS51CJ29jGODDmue1umlduSuF0llzj0rlM911mN91nSWS4qJjKWzmrhZRwm9MwDxXSZRm41T+WlLtAqxOO1QT2a3Ltzs0HamXek+1J+laZIMpvR5jEz5qJyFNRByurwYocqbuVpYKcAKBYpyO/FI49aIaByNERpFGUU2KVGFKgqx0/zI5jKJ7LQNli7n1xSnblDZE9qAZGRX86zs0ftE+lLt4pCjhfpvT5TZRabQ3YZyc0zAN0xgp+6kSM45qgc+2KSZ2/OiUfH5UOTJvVAo59sUs852okMOGlgeETzQNxwflTP23ou1DbahRzQNnI/9YpBtzv+9Pjl4KEEOVaAjbZadNqHOTL+dITH0oJI47XNA75ojPbnOKFF80DKUlFoUTbG1Ou2KBb5znalnAZpHo5pY2oHPrRGxxmo91E+iUQ4d0oFJwZxTOc7rRFF2Z+tBF3YcNSESUdsZ8lC20c07+GPqvhoGTDimHPFOufahHbb9aAs7UjPpTbjjzT5wY5oFnwu/rT/AE2pjGX1pFA/nFN59qdfam8ZoF6PinM45pvZpzHpQOOMmaRxTYc+CkZ+1AVJ29qbNLK+KoQUuDmlS5oFl8LTi03H0pDvQH4pkp3ehaBkxQwm27sJxcMUT7UTQSHmg77TXS/p7d2LtKI7VQ67abmh7xWVpJFUvhPU3Z6r+GnJlaIqRfFdNqNJavWrlvtx3Cc1Z1ds2MrQauOqt2ZDmUbfa0HX2MOmWrqLKEzCeM81Q6RY1RcvWbE7cZW5Ilwf0xV74iJR6PGMsd3dEccZr0YXvbzZzrTnusxi3bV+KpdgOXnJs1nDW/qtP/EdFjIiMrIuc+Ns1hEg5M/Ssc01lt04L+OqXjikFPmKeacB81ydgNSaXUS02ohdi7xd/coWPOEoJRasuruJZLNV3mnuWdbou252yjKOYrXLam5as6iVnUWUw7XLbhT1xU/QNeQzpL8sRk/gk8D6VY6r02/K988Izt4Dbk+1ezC7m48Nx8M+/TpfhoidIg21Yqoph5qXquTpF/HKUHw7Hs6PbMYwu33ourLHpF5OTcry393r+HBOq1NmSKXYf4ZGaeOo0l7a5CWnl6m8fypT1lqU01Wmw/47Th/KiLFjUf6jUQkv924dr/lX0cJ0429idCXY91mULp/su/5VUnpp2p7MoJ4clSXNHdsS7u2UE4R2/Mo46zVQAmRvQ9Jmf15rVwlJka3rdXaO2SXYeY3DJUhqdHdcThKxL1NylHUaG9tcjc08nyfij/nTy0BdGVmULx4YO/5Vnxs9G4d0Rdj3WZQuj/hd/wAqqz087UtmUU9cjSlpp2pfhkwTw7JUsNdqrQRvEbsTxcM/rUuP9i7PDX6m2dtwjeh6TM/rzUsNRo7zhJWJfmUJqdDe2kS08n/7RonQs491tjdj6wd/yqeNLYOWi+Yd1uUbp6xd/wAqqzsyg4MieHZpmzO1LMJSjI98VNDXaiJ234Rux/2jf8ys3D+wlv8ASt6rUWTCso+kjJU8NRYvfzwbcvWPFDG7o73mVmT4lufnRujkndDtuR9Yuaz43XRMpvsTp4z3tTjM9Bw0DalFwiPolRNmUZZMifZqaGouwMSCR7lc7jr3G5f4ksykTAUKv3LUvlFzGQxmqNu7ZncDtYzXY5GtycB6bJx6ftVnUS91Stai1JQUHga6nROdLb+lcPbMYzXbaBzpLf0rz8jeHtndZ31UD/Z/zrLu23OY/crX6vauN+NwMxI4z71QJRXfZ965ybat7UsTjIQRNxK1NPclctDKLFec+aiIQd9ql74wj+KQAeXitSJtX6onbbcGRTPqelZkpVZ1+qjemRtuYx8+rVGUqz8tSiZ4pmY1DKVD3VBJPfigdotIlmmuOwFBErTd1CqeaFWglESmaCK53qQ3oBSmQo0oMNFDilRhSwZooMUyUbQvNAFERAy4x6UXaRMyqKcmbg4oBuTZOB2KiRzUiYoUz4oJNFppavVQsxH8Tung8tdvZtQ01iMIARiYCs3oHT/4bT/OuGLlwzv4PBRda17p7DC05uTMR9jy11wmptyyu7qM3rOsdTdbUZYtQd3wtZxKET8B3Pr4qNPN6WfaijJcFqGPdN66SNzqCSUjNyWD0NikTMYtxy+rxQyIxf7STKXobtHGF27gifLi8By1uQ2ZIx3uzZPob0cS7dcW49kX05fvVzTdNVFH781qWNHC2cb1qS30xlyY4zdrM03TdxkK++9atnRxgGT7FWYW8AAYpX7+n0kO7UXCJ4OV+1PGfLwcn1lyusDwt7ARwUVyVqxHuuyD2rE1fxBcmsNFa7R2JSMr9CqtvRX9TP5uvvSw79md36+ldccN/wDTh4ZZd51rS6o3bxCwhEd8GVPd8VJqdTbYrKMQMbyDas6d6zp7fZb7IAedqpN23qrnb3XNRI8G0SvROKLOOfA9Z1aasNLHd2704+hVSz06/qp99+cojuyluv0K0Qs6aHdMiJ4OP+dVNRrb97JYO2Pmab/Yrfj/AB3x66kWu/R9Nt9tvEZJvJ3k1Su9VhKSRhK4vhcDUVrQSvSZSVzzKTVqLpdAEgJT/wASfsUnTeoezb1t6JK7KOltekQ7k/pUzdt2IsLEGUnmS5X6rxWde1+p1FzFuKDsLz/yqS3pJyM6q6457IuKnltbgU43dVd7JzJf7EXIfVqeGnsaY7rqKeM4Cmb1uxHttsbZ6G6/X1qEj86WSMpf7U9g+hVuUpMbD39dcufgsRwcDjY+hUMNPO7vemp6rV6xpZSkFmDJ9cbFX7PSge7UTMf4RwfdrGVnyu5GbahGP4LEGUvODL+dWrfTL11zfkQPQ3at3dfodDFjBiofywMv51l3+u37yxsRLWdhd1rllzSdM+OWXw2dFpbOlvRLZ+NEVd0xU1pxr4L/AIj96qdI6fdsQdVqpsr8zYXPaf51ajtqYP8AtH71x5L5Y2sccs5ZtPYtk9dqZpmZeQXfB6Fa7MtW8PPpWVbl2a3VMXCTGrd7VTu5hKABhJHmuFlyk/jeWePHlld9quqs2TT6i5G1EuSFZYyr9aDSXbF7TWS9ajdCOUkZDxtU107rFwfMX9qo6KOOn25nAMX65rWWO8dMcHJlbbWrc6Job9slagW1MnbWFr+mT0txJGR4fWui0N/HZFdmIfepOqaX+J0qH80dyvNlPG6e7jzmeO44mRig7sNWdTbYKJhHcqmuGo2MlREgqHupxz5qCVubYGgZOaFxihzQSEs0iSNRq0LJoJJvkqJlRM8xxUUnaiiJ74zzSk4ahyjmiZEo870BT3MlRLvRQkoi1G5HFFPutOmDBTDRZ7Yq8vFAM5eCgXekquaKMGTsZoB5cUoxZIHn2qeFgN5NSBC2bGKCKNmSmdgqQiRd3NO3PSluuWpViQmBgpCrTQjlq1ZtChWLdNybBasSnI53rU0+mlExET1an6f0+5ecxADla3dP0+3aBksn3rld5Ou8cWLHp96YJBR84qb/AEdcjHeKvoFdAAGAwU05whFZIB5a1eOaY+7d+nMXOn3c5YJ9ao6iywXOK6K9qZauTa00FDmTsVm63QtqHdfuRj6Bvmud1HWXc79sS5gNqqzN6tXkFByVWWu2Ppxy9g7aFKkd6GRW9udRuMUON6MjmnI1UANPvjYo8BST0oBBogacDb1og3oGM1IZoQogaAsUqci0qqpepaSNq8kJk4+ErNlBMqVraq3Id9zw1RuW2uGOV+XXLH+KxEybU0tlwVJ2o5ShkOc4Sukc7EaY9qZ2Mm9E5M5pnbbGz4rUZMYxQ+affwlIwmSqFxlpPHjNNk88+tIE80CFMC5+lJlzhpkybNOhx5oHJOF/pSXjJu+lM5Djamz74ycUCYlI4w7U+XjimcDtzQPuGM5KW+GkPhp85+lAKLQpjiidjGKTgMtAPgxS84XzsUhMZD3pxOaBw25pGHnFLOHY2ooRFzQPDOd9qlXBkM0KYNqCUlEKBpyVDYKGW/2oUXbj6U4Y2N6Btyl596dHNLGaBPFNtkp6fjxQIxjilik/pSOKB/NM8gblLb/9NIHNAinycb70qQZM+lULfPpS880uNqWM0Cpc0tqQYoEeu9PS80qBt6WaWMnpS85xQEOKWc0x5pzmgS0MvenWh5zkoNH4e1P8N1S27BPMfpmu1biuU/JrziE5W7sZxcMURr0LQSjq9DZv94M4imM4aJWQy/g/iHuDELwP3qb4njnpscf+oUuu6dI2tRHm1Ldxjal1u4XuhW7hvmUa9GF6jz8k0q6SD8qViexO2/klcrLZR5HFdlqVtfwd3ADbIr67VyWutlrW3onBJTHpV5e5KcXWSIdqS0xtSWvO9B1pjukgZVpl3xW58P8ATmc/4q9H8Mf5ROX1rUlt1Et1NotD0LU6hJ35liDuMt38iuit2oabT9k9dG7gwZii+1Fevws22dyRGJtl5fYKzr3WNLntnG7v57P+denHjyk3Hmyzxy606jpWDp8URMu/3qLrGf8ARVwAV2BcZqXpMoy6XalHPbIUyY2zUXWJENALnHccVwnfJ/7bvWHTibunjLLInZc4xOOT8yq1zQSkd0YkzxK2iflzXSwIzMILjKJUFzpGnnJna7rU3futqfpX1JlJ08U55vVc/bnq7DizeUOYv+TUv8fCSGs0gP8Ajt/hfy4a1LnTtXEcStag9JnbL8yqty0QMX7NyxvzKPdH8yty41qZ430rlnS3zNjURV/uXDCffhoJaG5be6LK3Lwjt+lTT6faux7rYSOe61LOPtQQ0+ssb6e/3B/dnt++1b1/7b8jGo11mOLkY6iB6mX/ADpQ1ejuuLsLmnl+Z/nRuvna21ejY/7UDGf6VLGej1ZguQkv92Zh/Op0m/lE6K1dO63ON0fMXf8AKonRXbTmzcYyPC4fzqxPpMR7rM52peMOSmY9R0xljHUwPTd/zqdfJ5VGa3V2QNRaLkTzKOf1KO3qdFqNllYl6O8fzp7fUbEpdt2M7EuEkZKsfwem1Me6BCWf70HD+lS4xLlr2jloe6PdbY3I+sHP6VAWbtmWbcpRfrho3p16zLu095H0dv1Kf+L1dn8OqtE4+qf1KzcYsySQ116O16Ebh/tGH86lje0t4x3NqT4kZPzqOGo0l8wsrK/4jJ+dPc0TKPdb7bkXzBzXO4/xuZf1J/D9tyMzEojzFyV0Lg6TNfb9q5O3bnavRwoZMm5XXJ/3VLJkyOPtXDkmtNy7UuhdMnfiXtRvAdh810Oj7S3KMeIyQ+1Zuj6rpNPooq/ixntDdrQ0EidlmGCcmQema8nJbbduuOprSv1TUxjKFgwyfxOfSsrVShZlBuGLc+JeB9Gp/iDP8THtHvIiP3dqrQnHVaC5CZlIsj2SucunS90pWCUSUXI+RqlqNNciMorKJyLnFR6LWlmQEnseYrx9K24MZxJxwiZ+pW7Ns7053uxQyatdUsxs6lYGISMh6PkqiuSsWaaNKVBmlL60Od6gkjIxvzmnm5qMQc05LNAEhzQhUruUCOaBu3ejjSCjhHLxQOGaZjl4qUjtxTkd6m1QkU8ULF5qz2bcU3YuwU2qsxXgouwhHMt309Kn7CBl5qGYyVeKmxXmsnHFCRwVP2UEj0q7EEs8VodG0DqtSSmf2cHL7vpVa1YleuxhEyycFdZpNPDR6UhDGA3fVrWM3WcrqD1N6GmsSlJxGJl9iuQ1Wpu6vUTuY7RcC8hV/rWv+bdbEFkRcyxwvp9qzIxnccIg8BXeM4z5CRjFzJZS9D/OpIW7lwx/LH0Ku6Xpk5IyO09Hd/5VqWdHbtY239eWt4y29RMspj3azNL05kixQ9XmtSzpIWjc3/Wpj0iflUd7UWrH+tmZ8RN1rtMP68mf1FvWKeJjHaflTXb9jTx7r9wP9k3WsXWddRYWvw+0d37tZstVevP4Y7rzLdrpMZ8uH2c+S7yrY1XW79wYaS2Wo/458/YrPhZlqJNy7dlNXdzlaC3p1/Ffmy84zt+VFe1BbCMZkA4xz+VdpMJHTHi8esYnJ2NHuCyxsG61Vu6rU6hwTLMHgN1oLY3JKCjzKTzUwQtuMi/m1q6dJx69zaO3oYSe+/clIPC7tTT1tixHstYiHiO9QXJNxxNkx/wjgpQtGfwwjH6Gaxcr/wDF0nHP/kGWpndl+C0yXhlwVYtW0xK/PvT+6bBQTlK3HMYK+rsVCF68/iudp6RKzOXTV458eli/qZp2xYwj7/0Khhp249yr7vLUtvTxg5IspPl3Wr1vpmovh3Bbg+rvT7nyz4yeme3YWdondP0PH3qMbt2Y3HEc/wApxXQWek6WyDM7332KmdLp5XCRZFNg8H2rGWe1lk9MjS6VuSSxZyvMkzj7vFX3T6TRxJay/HJv252/Llqxr9Nr5aXt0sS2cqIbehXG3pSlcl3SZSzurmvPlzePWLcx8u63tR8Q27Qw0dkQ4lLY/KsfVdT1WqX5l2WH+6bH5VVSmTLXC8mVanHjDEkcm9afRo2ZdRszvOLcVXZTJxnFQ9N6dd6hqi1b2ibyljaJXa6XR2NDZLViAAbqbr6rVxxt7Yz5JOhfxVi49tu7CS7AJmqq41B7J+9WJW4EiZaj3HCRMn3qtJ/t8+5Xb/43bjJPOWD06/6S14v94x+VXKoWX/vnXR9cNFqOpW7UvlWYt696R4Pq1cJuTTx/UTedXZoWpKgMXd+lUNNNtdIz2skkgD5zVTUR1F21K5fu4cPbCLgPq0WllOPR5MpD23DCVc8LMdtfTalsa2luynpLc07ZY4PFblmXfZjJ8lc/onu0Vt+v71t6GXdpzPhSvPzTrb0/S3WVjl+u2vk6qYGB3KxJO9dB8UPbqj3iVzk5Yd64vdTsgpu6gZUhGmkH3PrSZNAu2KZdqKPupslB3b4pl2oDUxQrmgV4plcVA7TZSmz9SnCTsCtFN3Yc0mQ0Zp5JvtRFmMXeWaCKJlKNtSnI2wY5zUjKEeMUE7y8YoDLUIG7lpSukTYPtUDKS+achJzkoHbsnilEk8uaIiHJRCHBQPGDmpg2xUQuaki+rUrUSwMNWrKCNVIyDjeprcnOa55enTFv6HXNiHaYT3rSt9S7uYn2a5e3dx5qxHUYNmuFmUvVdNY33HQ3OokY5Ig+7WTrdZK6uZOPTNUp6leX9agndZb5qy5XqkmOPqLlrqN3TxS2nu1R1esu6mTK5Nl6GeKinPNQyc1vHD5ZuRLmo0zRUsOa6RzoaZKkI0zHNaYqLFKpGIU3a5ogMetIKPtou31oADNORc8UZgp+4KBRj60ZEoO+m7vegnMetKoO5pVR02r6bOI5jk9Ssa9pWKibV2c9VZBFznxisTqRbnOUrcSI1wsk9V6Mbb7iv02MP4dixFybp4qn121CMo9sIxU3Qxmh+bcsSWEk9T1qvrNTc1IfMBThK6Y3U0xlN1mscNCx3qaQHNRoelajnYix+KlgHYok3oU9KqGTLn0psZc0SOT0pZ8Y+lUCgUkw0+Xzvml+tA2fOHFJQM0+Dybe9LAAFAwZN6X9KdNt6Ywq0DPNIyNOpnFNjbagWXx4pej4oc+hTjkaBLgxkKW7w0zt4XBSPG/NAXnbapYGwtQmMtES2x6UEk3H0qFc4p1xvmmHPjGaBt809MO6c4afOc0C8+tKljAOf0p87UDZwb0s543psZ296cM+1A5x7Uuaanzx60CNvG1PTG3inGgQ+9LgpYAXNLzs5qhZxT/Wmzv6FLL9qBYc5pecUs0tvNAvNO/SmzinaBU2N6fFL2oGxmnDDThSoGlzTBs0lwbUg29aoCZvXU/C+p+ZpZ2Fy23J9GuYkUei1F3T6mMrM5QVBR5KDudbb+bpLkOcmxWFqtRnoJak7xuhj2rri3CVuCxMsTL67VynVtOWr+psB+GQSj9Tf/OunFfy048k62v6623ejW0MsIxkflvXKdVjjUEj+8C12tqPzOnwg8NoH8q47qkX5eXOYKNdc5+Njlx9ZbZ5sbtJSoxxmjs25XrsYQFlJACvM9S50vRy1uqjAMQN5PoV2AW9NYAxGEDd9AqHpuhhoNKQAZu8nytZ3WOoyhJswstyH9+R+xXr4OK5V5+XLfUU+oamz1S8fLufhgYiLh+oVXhZ1NtCNwlH0nvQDodRL8R8uT67JUppr9rfTanuj/hluV9G4TWo5Sad90kTpGmEB7DIVX+IZdvTIuUCRlHFWenZOlaYTD8sz9cVU+JiMukkbn8rIHfFfIwn/Lr/AG75fqxruvhb07O3Fu3M47XZxQWer6bJG736eT4mbfnWSaK/b/FpdSpyRnufnTt/U2jGr0vfDzKG5+VfW+3jp4bxY109uXfElCUZxeGKNGSjxIT2SuZ089JORLTaiWnuehLH6VpW9Vr7J+L5epj7mH/KuOXFfhyy4rPVXrnTdLee75ZGf+KDh/Sq97pV/txavdwcEzf8yit9U0ykb0Lmnl6pt/lWhZn8yPdauRuDxhrn5Z4MbzxYbZ1VjJqLCx/xRO4/KoLnTtHqtyIL5g4fyrqSeNpjH60E9NYuiytxV8hv+danPfmN4839codN1mm30mq7onEJ03+kdTpdtZpJAczhxXQXOlXYq2L6niMzOPvVecNRZMXrMk8sTJXScuOTrM8b7ULeq0GviRZW5P8AhmYf1oLnRbXcz09ydmXjDkqW7oNBrFW3GM/LH8LUJ07W6X/werWJxC5uVuX+Nb/lDI6npT8UY6qB6c0rfU9NN7L0Z2Z+RMlP/pPU6fbW6SQH9+HFTGp0GviDO3JeCZhPo02l/wBxHLSWNRFla7JZ8wcP5VUlpbtia2bkov5NTXulRhLusSlbeTfJ+dAX9dp9p9t+J/iMv5801ubMb2K1qb07sLV8JEkCSbn3rc6nrJWtLb0tpxKQKnpis7Tw+fYjqWwwO7t52zU/ULhauxuKZ+UBn6V5OWyzp6cJflTJKdiirz7123Tf/CQ+h+xXEwuxt6f5aRVe7K5a7bpu+kh9D9ivFlbXaSS9Mj4hWGrtTwsSOHHrlqv0aTPVXLdsPxmd+A81P8R3ZR1MID+GUDJ9FrK0uplo77ctv4kwNZ1uNKup05DU3Ix/ljJB9s1s9KtStaMJSVXIPgqvotGTvTvXJMorkHyu7V3Vai3o7DOWM8Rj6tdJNTdYt3dRnddkFy1ETOFT09KyVo796d+7K5clmUnf29qjc1yt3W5NQlzQtO59KbDUU29ONIMtEFA5vRdueKaOc1LEzQgCFSQjuVJGAlSxt71m1dGjDJxTlverFu3napC1lrO1Vi0vikwIj61bYAYCglbpsUZxWo23gq7K36lQzjTYpyjg4qNMc1ZmYzVW5LC1oa/QdPGUp3pG8XB7Vf18pwsTlA2DPNZvw/qP7SVhHMnI1rayHfp7sXhi12x9OeXtz2k0sb0mchRc/V81p2tNatrIiC+hUOhlGOktRBXfKHvUt+4Qts5SSMd0OWrNtbWYpjETL7VBqdVZ05/bTO54hHdftWTe6pfuRSyli35l5T61n/xEYr8uMpyeZPL969fHlJHl5OK5ZbrW1HUrkxIHyovg3k/fxWbdlObhl2j77v3qBb11wPae1T27ULR3XJDL1Wu8ymulnFMQ29PENjB60U70bZ22o90zz4KC5qISe0WR6BR27bIzKJE8FNz4b0gfnXX8c0HwUcbFq3iVxA8K81JOWD8Bx5eCoOwuSyvc+rxWb13Fic1EXJahKX0NqBb8ntAgPpu0ZDtPxLjwFT6XTy1CrJtW489plfvWLlZ3WpJ8IoWy2Zk5XytFP51uJIJRJcIYz9Kv2YRHGj0qpt8y4dz9s7FWo6BlL5utuskOM8ffxWZnb7WySMa1prt+4bSkv3rU0vSXA3EiHIc1oWC0Wx05FiqfheMVXn/FXLrHJbgOMnLS5fxzt2mja0+nBIg+rzRfMlNxEX3ahmWNLb+bqbgB5k5X6Vi6/wCIZSG1ohtx4ZPL/lWLnJ7SY21savWafRRW/dzPxCO61iXfiHUN8lYI24RcgmV+tY05yuSZSkquVXK08IynIjGKq4AMrXHLkt6jrMJJutjVfEeu1FtgzICYe03xWRy5a3enfDV27i5rJNqDv2H8z/lWtd+HNAwl2RnFDbEs52rNwsm6Y8mOWXjHG58YorVqd67G3bO6c0A9VoLh2zT0Uro/hbRCz1szPa9tvPr5aYzd0cmXjjW103Qw6dpI2Y4Zu9yXlf8AKp5NOuctZmt6vZsybVkb13jEeB+teqTU08G7btoSfwv0qkmZZqLSam7diN4S5KTHC7AGeKsJjNMusa6ccvn2bX2YfM1LbcXZxFR34qto4kdLawB3RVfK5q1rcxvznHKsRwfSg0ulk2rbM7SI4XbZa3x2TCWvLzy3Ow07LdsTe3ICn1xVPTS/7nvj4kNbtu1CMUiknDy/0rnrL/2HVx9Ef1amWW5V4MbL22umuen2361uaAxpz3WsDo73dNg+Bc1qWuoFq0s4YhEVc42ry81609X02N87WF8V3T+O7R4iFc6yzVnqmudbrbl4cRk7HtVNkfWuT2kyaQuabJSGgPNLihz70OXOzQG4PNMInNNuuAzRxtSXfYqAM54KctylsCHrU8YRg5XL70070YuDeimjZP7y/aiZQtmDFQTuyk4NhocK1BNPUGUComcpOKctuadCJmgAirR/K23aXdjil3LutAf4Y8HFN3Z4KFQOaZl4KAsuaRIzyVEsnlpqCcm+KIkrUB9aOK1KsWIuxUxLbFVoyalhKs2NypyaUXzH1qEaMM1nUXdH3rtmkuChIuaMjnkpqG0TlpEcvFTdmfFEW8eKJagIvpSIvpVj5b6Uvl+1XaWoO32psVOwRc5qOYjTaVE4KFlRSNqiRzWmTssUu5aHHrS2KAt2mWlnBQrQENEFR5xUtmE7qFuEpPoGaocClV610jWTjn5ZH2lSpqjUlfU5qteurtnaoG4nmhnLO+a8slj127BdRzVaZU83NQTK6RzqvM3y1FMy1PM8NQyK6RyqJKZ22xRpQvHFaZAuHDy0j0/eiRybGKWzxVA5X6Us80SHmhxhxigSZPpSwbZpO2M0mgSB7/WmTZCnwr7Use1AOMFJN+fypYDFLA0DdvvQobm2KP8AemTxsFALvnekYTH6UkcjnBTDigfxmkCb+KdKQK4zQLOKS758lOCG+1Mj+vrQLGMvrSx70gfrS9uPrQOu/NMZ+9IMb5pG/tigdKaku1PQIx6UsUvtT4PtQDTnNI9qfj60C3pFI98UuaBb0sY2p8Ofak4frVDY3zilu80qRv7UDjt6UvNNviiOaBqbzT4peaBzOKVKkYxzQClPEyU+BaWMeaoGXvSsmb0fqfvSlStOLkXPk/ekHpULcm3AU4P2rH+INOWi1fyYz2rW3bc2oJ5iftWd8SRJdDvqZTCfXNTG6y2zZuaKwjp4MXJ2mH7VzfXrLDUXEAJGQOM1s9Gutzp0RcsNmqvX4D8ubucNey9x551XHD3Pb2jmuo+H+lFk/ib0MST8A+D1qSHwzp7F+zejflOMwmCAeuK0DV2ps7UH8drIxdnb0rlhhuuuWckR9R1ErVqcbVyMbyfhF3+uK5+VzW23Ny1G6csomF/Kn1F/R6zUSlf77V1cbrt9GkWL8TOl1Zcj4jJzX1OPCYx5vd3UTqNHde3UWu1/2jCfelHR20Z6XUyh5wuSinfux21mj7o/4gyVEQ0F5zZuysz9M7fk10vpfT0TQCdN0wuUtxF+1Ufidtf6JiX8/LZA4q/ozHT7AucQiZ9dqofE9y1a6Zbb0SVtkCJnxXx+P/LP+3bK/i5GOhi/i0OsT0jJyVIXtfpv9fYLsT+9Dn8qjNHob73aXUNqfoO35NGWup6Xe3KOogeM4fya+vt5fZy707WvbehGNz/aO1PvUkenXrR3aHWSDxGf4iopa7TXMQ1+kYS8rH+tS2dHYn+Pp+tlbee3Pcfk1LdB3Xamw9mt0nfHhlbMj9qb52nuyJ6C+WbpzFe1fs7VN39Qsf6+xG/A/vWnD+TT/O6dqgjfhGM+MXI9qfepue9M2SztZs6nqPyuy7GE4S2VcIeta+ben0xKdwjCODuzWCdPnaO7Rau5A8Rk90Wn/idZZix1WlLsPMrLk+qNefPDy9OWXHLOnRW7nfElbnGZ6jRNz/EfmVzdq9orss2b0rFz0yxfydquw1OusBiUNRD32cfU2rleGsXjynpoXtLptQfjtxX1Nn8+aqT6bOGWxecf4Z7n580odV06hfhOxJ8pt+ZVy3cjcBtXYzPrn9Sp+eLnfKMq4XrI/OsyD/FH8RVG90/S6vLCEWT5g9r9z/lXSM0MTg49Tcqte0mm1G7EJeps/mV1x5bPa48lntzH8JqtI50+olgf5ZO3+VOa+cXGr02/+KGz/lWve6bOL32bip/dm9w/XzVK/GMcl7TXLfrKH4o/lyV3mWNdceSUVnVRutqFtm285BqxrYktXpiQIxOfpVCwwL9ttzjIy8GE28laOoO7XaUP8J+1eXOa292N3pipi7LG+WvQummNHb+h+xXAWYyLqBly8+ma9A0BjS2z2P2rxV3+XPfFQy1lsP8A0/61mdP0k9RPIsSLurz7VqfElmWo6rp7YoMd08GamhG1prKmIxiZV/et4ya7ZtPcuWtJYZze2ET7rXN6zWT1l9uS2DaMfAUXUde627spai4ievu1SrGWW7qNYzU7SDT80A041zaPueaWWkNOUDknyVJBi8lRhRwMcUEpGK+lSxtnhoIDmp4RzUqnhCrELefFNCGcbVatW/yrFqlbt+1TlrPBUtu3ngqzCwvis2rpR+S+lBKzjxWo6dxxUNyzg3Kzs0yrkPaqt0xmtO9DGcFU2xK7c7Im759K3O0Z04ykpEV9jNS6fpUrr3Xliehy1sRsx09nGzgyoc1QnrbkbmCOYPAc12xx37Zt/i3orFrT3SFuJHD45asaxIW7skUIqhWTodbK/wBVswjHEVcry7VqdWtzlZvRtoLFVfTG9dPTDlHW6j5fyrD2wVTBvheM0dzV3p2yM5Z2wgYH60EAnGMInavK7b089M2XEsr6vD9KTORvSvOHe5k5xweCiLQGXAVIgclM/i//AEVrHk77LOkM5zTttBE8ry0Bp2TmSyfdqz8sjvJynpQzJ3DB+GPt/nXrkl7c9o2VnT7B3S9ChlqL1zaMSJ770cdMsgiDn03zWrpOjzkEriWx9TL+VLNJuMiGnncSV2Sno8flWhp+nai8Bbh2Q/xSMflWza0ml0mJOGR/elvQ6jqMIRPkpdmuCMXj61Ll8RN7Rafo9i2kr0m7LyOxVqd2xpLWUjGHABs1m3pa+9HKkc8Rjt+bRQ01+7biaq8yhH+WPgrN3Vl/qxb6jHUTYwnGzEMsrn9Aqhds39ZfkN2UrI4HGB98Vb1FvSaOx829EwcbbrWRqPiOaMdLZjbPEpbv5Vzt1e2p3Om5prUNFYcz7YO7lwZrO1vxBC1mGliSn/jkbH0PNc9e1l/UyW9dlJ8C7H2qLK81zy5LeoswnupNVqr2qus71yU18rxUMRXjLU+l07qNRbskoxZyDulwZ9a7Lp/RNJ08JJ868czkbH0PFTHG5GecwjjJ6a/AGVqcRM7xStD4ce3rOnXfKm/0a7K5CNwFB2wieK57+AdB8RWGI/KuTzF8HqVrx1WPPywtdMqu9SRMkj1H9qjqO9r9No8t64G38puv2rfJ6cfp/wBrXnd4f4iYbvcmPvXdaVsdM6Tp7d2ZGRAWJuq7tclCFt14ik5z/CPjLtXX6fplnTozzduHMpbmfYqYT5b5st9Vn356nXv4ptmw8Qjynu1HDTW7Q/LCIO67rVvXlx1QQHCHBUlrRzuGZARec16Op28+O+4paeYa65BVCYh9Sr8vNWIaazbzIiM05Sq8ndK5Z3eNdsJ+Uq7ctRkQl/eYjminCUpEmQxTb29qG5JLVoI5e0yrUtm2TXMsYM4OWpjfxjlnjZnb/Va/pbd0ZMrgx3GMkw/auf0v+q1sDK9qb87Nbmo1sdPZuznanIDJEiuPvWBob8bl68scFwci8ZpcvxrXHx2Xd+W10EZ9LwGf7Rz9Ki+J7rZ6dC0KNyWEPIVo9ChGPTwjblA7n+bl965z4q1Zf6j8qLmNk7fv5ry3K5V7ccZjOmMLjel3PFCNIVfVooxoh8eaK3YnLGTB71OW7dsyuX3oiCMJS4FqWNjG8pfYp3URiJGoJXpSccFBYZQhsANRTvLscVECvmpC3nmooFlJyNP2rjNSkSJTSkBiimLZjen2KBm+KFcm6UBs9tqbPq80BINgpmS88VAcpAZOfSgZudqZ3peXPH0oHzk3xvTmfrSCn2xmgRvyU5HPFMbmSiDFAiGKIE2xtTj70YnkoFEakClEGpSFZrUpo71LGLShaz4qeFp9KzV2jItSwgrnFWLenXG1W7OlXG2KlshtSjZXxUhYcVq29EpsbfSpY6CT4qbZu2N/DvpS/h302ralo2J/LUM7IbJvUtNVkTs4qC5b52rUvQAdqz7zjJVl2qnOOKgmGdqnuSy4N32p7eg1Wof7OzJPV2P1rpEqktId629P8PSlvqLxE9ImX860tP0vRafDG0STzJy1qY005e1pr+ocWbUpe4bVo6f4f1NzDenG2ehu10YkTEQD0DFJlVmJpn6foejs4ZErsjzJ2/Kr8IW7USNuEYh4AKbNLNak0uh91KgzSqjmWVLOajWm7vevJp12OTUUqJlQLWpGbUcjNRTMbVOtRJmtRmokocYKkTFC81WQJ5pkxRJtQo54+lVDYyb0x5osYKZyHOPrVDIr4xST24pzI+1LnmgHGHOefFJ4M709LB6UAhu5pJ54xToZ5pNALt9aTxuZ38Un6U+cvtQCgtCmDipHnmhTGXDigDLnfGKODuFMnPv4pjZznFBMxzQFuUs9uHHJmnJmDfihZJIRRoHbc4uUcetMm27ii+dPjJQslXLmgbO+2GnyJTBT4oEZ22pU3GxRHmganDPnakFLHjJ9KBY34xS85pUqBBjL5pb0qQ0D5yUxwUsejSaoVPvtTPtTmcetA1PlpNPQM78m1KljLvT0DeaXFPmmoFTpTZafOaoFoRxI+tE5pQtzu3CNuLKTwBu0g9H0twnpLMh5gP6VV66suh6n2D96HpMpvTbJcGMomETCYpusz/7o1MfKH71PlL6YnQL7HVXbC7MRD3rU6nZLuhubZlEyPpXN6S66bqZcchtnPoldbMJ22PJIx9clezH08+U1WTZ1ZPTaFnPBbkxk52xyVXJzlHVXdNKJKV7MJSMCVSe/T3LlqZkhJQeGkTtS6dNv90IN7ZjybGK9PHjPhxy3dGvXb0HGs0JcPMoGag7NBdlm1enp5+jViyXkzo9ZC6B/LNw/rQX7qGNdoHf+9E/qV6JWzlvX2jNm9DUQ9M71DPUWZSI6zRsJZ/mDGKa3a0dxzpdXKzJ4jJ2qwnUrIdxDUWl3TDt9KtvSad3pQNFYDghHH5VQ+KJyt9OtSLXzcSMxxnJitGzg0toDH4Db7Vm/E5elorJYlGNwlk7nA7cV8fi/yx2y/Vx/d03UyScJ6a56mxVi3pNXbO7Q62N6PiMnegvai9A7eoaAnE5nEz+pUdu3068jp9Tc01x4F2r6+68yxPqN+1+DqGhWPHcGT/KlG10rVubNx09x8D2v5cUZHqunjm3O3q7fsipVe5qdDel263RSsXPMoiVP+kXDT9T0pnT34amH+GWz+fH60MuoWpPy+o6OVt4zKOT86is6R/m6Z1EfSE2pJa3XaY7dbpPmQ8ygZKntKmtaaxM79Bqp2/aMu4+41J87XWP9Zat6mJ/eg9svydqpxelauWYLp7r6Pa5/arJb19jDavQ1ED+7cMP5lSxkTf0Gq/BfC3N/u3o4fzpfwFyyd2j1Fy2cgPfFoJ62wnZrtNOyu3cx7o/mUdrRQl/adO1OPOLc/wBxqegLq9VbMarSxvx8ytOH8mmtz0V6X/Z78tPc/wAMsxc/tRy1GtsrHUWYXw9DtlQNzp2rxC7mzP0ux2/OmmLJVpv9S0oL26i37mHH1KKx1WzqLpZlCdq7JwCCZ+tVf9H63SnzNHdlKHJ2y7op9Kjlr3uxr9FGSf34fhkVzsl7jFwl9tuX9mh3ZHjPNBLD/NEffhrGvuk1wfK1rCUeIXlE+jVd/wBIaJyXZ9pwr3RfvWZj0mPF219RpbPbK7GISiKYPaj+Uy1WmnjiJ+1Zdnq1y7mzesmZiEoOD7ldFZhksuNzH7VjP129nHLOqxDRXY93aRZK7rjBXYaLJpoDyBn8q5XW6000SUrcpRXCnh966fRSJaW3I2yD+lePOSR6pb8qXVcGsjJwYgbvjdrlurdQdTP5NmT8mLun95/yrW+L5yL1mJJIyhuHnDXMJis+XWosx72QURmmGnzWGhFLFMNFQNiiM0snmiAoEZqWI0IFSQCipbfirFvmoIBVq2GBrNVZsmXertuI42qna3Sr1nxXOi7p7OU2q7G2ROKi0p+HNWKuM3NqbtHxUN60IoVPTSx2ua1cZpGNqLeFDlobVstxccvLVi+d1xA2Kp6y6wtpH+aWw+h5accSoNdq+w7IwZMts52qhchItssfyJn2qbS2yWrtRcye4X05rWdPCXUtRYQ7bsH7PNd5dMybYfRoRer2u0Acu/PFbmucW7mfMH9qzek6QtdWF2lFTFaHVBS5EQzHFLd2GunKRslxIjhwsnOweKTf7YsVLkDgfD7NPfYaO/dtDKYgGTDx/nVKaMQY4c8j4pcLe9JMpPkXziS5QzwelQN6WEzgppdo4q3Z08r2nIfJjBk5+ZJcp7HNaw4rle0y5JI0dN0ubpS5cj3XEyRXb2o7XS5ySWpuEA/ux8VehcmxjGMUADLtnB6VFc07cuM795YeI5wfevZjNTThc90ds0mn2sxJSPIZfzqGep1momwsw+VE5lIy/andTprR22xceIm350MdRqb7jT2UM47kyfnxWvH5ZvJIkhpgi/MkyXlWmtmmtS7bMfmTeSJlqLUGn0qT6jq+55LUfP2KzdT8QkBhobMbMcY7kFa55ZY4rMssv1bqkBnqsWLYf3pGX8qCFz5twnZuly1EDuEwCbfeuM1GrvambK9clN9VroPhqWdDqT/aj/Ws4ckyy1GeTHLGbqr8T3brdtQlNYMVw+uawQztW/8AE4fNsf7r+9YOE8bVw5v2evi/WHIo044xmhWm3eK5Oia24kI/Rrtei611+iO5zctASfU8NcXZ0165FlbtTmHLGKhWn0bV6vRakjCEmEkJxxjJ9/NdOO2Vx5cZlNuxNmh1RYYW5XZBOEiUQ3cnoVnavX3pSLWnhInLYiGZffwVJoOmytrd1cu+cj+UVx9WvRlN6teXDKzc+Ed69rdXf+Tpf7OA/iucofXjP0q3o+j6azqiU5SvzUzK5vv9KtwjGESMYkQ4Ao7e12L7lY5L106cM1XBTiQ+Ikdg1IfQ7q7yZ+JrgetSbPX9TI2Y3VPzzXd27hetRuxcxnEkPsmanHV5Z2TCK5Yi+tOuTbiijjKvALUYZD6V025yaMCuDlqpI/E1ZuXoWYrcnGI7ZXFQyOE4axl6rphO1uR/Y2pY4iZazdT1mxp1jaW9cNsR4H3aPqOh1ert2mxdIwIY7WSD+Vc51izq+n2Ldu5atWiTtO3LK1nHKTFcuK5ZbtaOr1HU72kneYMLOMdkeUf1qn0y2T1MO6LFXca0vg9nPQalkrHvAy58b0NyPb16Z7j+YUt3jas96ddeY6fSTu4CMIL+RXl+ouT1GonPCspK/dr0br8+zodzfHdEK8/uXYWlIgV58f69ALemk7zQPTzUo2rRsC+tV56iUnBsUBGUnfLVFiWoXOKjWUnfNFC3tlKkIhvTZpGW13o42g3XNOyAwULJ9aipMkeMUzP0qJkGXNL5oGAy+rQGr5aiZZX280zJk7u3pSNmgJxt+9C8NGpjjDUau9As7fSmJZdzam807u4qB8047UONvSnjnFAW1FkxQjmiCgWcPNEOXFD5ojbxQECvNGUJvRxDNBJBangLioYG9WbYZqUT2ou1W7UMvFV7XjFXLTWKlW7FvGMhWlpbI7oYqhZTBv8AWtHTXogC1nU32bXCIGACnoC5FOQohEyIntXSa+FJBMJWdrcWxTerV7UkBAy1RncZKvmpcd1qXShO3dvOYxwPl2KaPTISc3psvY2KvMs0Oa1jxyALem09n+S1EfVMtTd3igzSzXSSQEtLNDmlmqCzSzTU05xgZk4KSAqVVXXWxwCnrU9q7C6Zi59SrcbJuszLG3Uo6VV72rLc+2OGlTxv8PKf1zalNkoVpZrzadNnWmWmzSzTRsmo2jfrQNVmmoWifahasQKHpTJ7UTTOaqBTxQp6/pUjnxQ+ON6oFHNMiJy0eM0koAwrxSRDzRuQ2KZHG5QRg+aW2eKkDbFNgzzQBkx60Kb81Ihjj9KZAeKAQU3puXZovtS85KAcZN6Fi5yVI4KQZ3oIHJg5pwUzUzAabtx5zQBCnxl9/Wl2i4xsU+ENs4PFAyU5nyU++M0sGc0DJtTvFPzS3aActKnSljagZ43pU7xSw0DeaT6Ut6R+VUOGKWKbNPu0DFOPvvSw0j3oHpZpc0qBZpeOaXPik0CDalSpUDNLgpzZ4PypSc7gH0qhsZ5qbR6j+E1UL3b3drxUQetNIzQdx0/X2tZa7rezymeKfqFl1OkuWx3Rx9a5HpusnodQXI5Y8Sjnkrsum6mx1G2sJMZ/4Ws2yd1Nb6c3DS/xWj1F2Qt2ENnyI/5VvdLn/E6CxPOXGH6lDpumz01/UspxlburgPFQfD8m1ev6OXNuSn0rvhntyzx1GN1FZdU1cXgcB6bVY6Ppf4rSXYiZLmcP0Ki1Npu9T6hPO0Znj2oNNeu6fS3LmmkRlG7vkyJjhr24b8dx5Mr/ABPd6SF0jd0zFXBctuMfUq7rOka3S6b5lq/FiB/Nx96XS+sajVxxc00sH96PD9mtK5rLVy38u6GHw8f5Vi8nJua9OuOeMms3HahkZdZoBPNy1t+1DpyzK5H+F1srap+C55+9dQ6TRzmStyYLnaMtvyqnf6NbuzJBbnIRymH8zmvR9yWa9M+WN9V1MTFqB6RD9Kxvi4tS01iF262hVJHhradoxPQKxfiuLcNNb+QXiSiLjHvXzeL/ACyu+f6uctw19ozpdVDUQP7q5aivai2uOodOYLzOJj9TmrU/h+5GXfZjdsS52cn+dRv+lNL+GRHURPDyn0d6+pMpfTz+NiKzZ08nu0PUJWpf4ZuKsTudSsx7dRp4au36gOSqc7uhvSxqtLLT3PLEx+lS2dPOH4un6/Pnsk4rVZAy6bfliULmlue3A/SrNq1rbZnR6yGogf3ZO+PvUd7UakMdQ0MbsTmUTf8AMqGEOnXpZs3rmmn4JbhREt+/BcdQ0DB/xxMfrRWI23fQ65g/4Lm5+tFF6jai/LuW9Vb9FFqtcu6S5LGp0srE/wDFAx+lErRNTqrJjU6b5kcbytOf0poQ0GqlmzdLV3OwvYj+1VbMbkQdHrCZ4hOineH8Ou0if7UTJU1/GbGg/wCktLHHcai34Lhnb6lRS1Wivfh1emnYXZlH8Uah002L/wBg1if+3J2+mGp7mtnH8PUNFGQ/34GH/KsWav8A/jO0tnpzj5nStcSee2MsfpTXddrLObfUNHG9H/Exx+tRQ0vTdVLu0urbF14J7I/WrE/9M6K3ux1VnHkJZPrzXK3v+/8A8EULz0y/uNzTSfE45j+dVv4a9bGelvZiebcsn3KlvanS3lbullYl5bTk+41UbFmT3ae9Hu8YWL+Vbnp0wm6l0129LWW43YxVcMgwldppwflB7ftXGaNvmstRuS7jPMjc29a7PR/6y0ex+1cOW9PRjO9MnVWS7YuQkf3V/rW/onGjs/7p+xXM9b1XybEyLiVx7YnoHNdHpHGisn+yfsV5Mq7RjfF5iemljIxSuYUXiuo+Ln8GlfZrlfNc29DASl2+9I3KfFQIj6NSxhnbNAVLDigb5Tl42pyDnipB2oobtF0EtvmpIwoxOO0WjhGUuItTa6KEQ3anhvUQI4cj6VLAPWpRasnFX7ODFULSHmrdqWxXOjY00jtCrFZdm6xxvVqGoMc0mWuhaqDU3SEEGhnqDHNUdRe7h3pct9Ce+lrTxD+ae6+1YupuEpOBQ2q9PUF/syhKMQT+tVL1iVy6yZAPtvXp4sd+nLLKY+w9NV1ttQDJ+9XtTd+V1u2vC4aq6W1G3qIS7lROfrTdUky6lDDuuK6Z4arHHzY59RbhZ7fiBdgcyKfqATvkVwJutSagla6jpLibyO2Sm9BrDN+L6D/WuU9x1u9VAaTTx/FGEbkkx3IKn1qCegs7pprJnlQqT/SUJaaM4wO5yIbAjVWeq1F9xAQ9In9a92GOVm3xs/OZWbFLTabTHdG3ag/4u0MNQS1Nol3RiSljDIMZ+9F/A37isgPeTloo9Otxf7S5KT6RK7zxnupLZ7qrc1k5PbEBeAMtFa0Op1GZTWETfM6j1vUdP0q4wsWGV5MrJ4+tYmt6vq9apdupB/uR2P8AnXPk5pj1I9HHhnn229RqemaES5L+JvHiLkP6Vm6v4g1N47LeLNvgIc4+tYyq0g3ryZcuWT2Y8GM7vsV2TJZKud8rlah3ealHBxTSB3Pyrk7yaR4rpvhjfSak9GL+9c3iuj+GJY0+qP8Ad/drrw/s4fUTeKD4rMT076xf3KwCSuOa6L4nhK5LSxiZZZA9Xapen/DELcS91K6QibsBx+bV5Mbcrp0wymOM2wtNodVrFNPYuXMcsTIfet7o3QIRJ3uq252yKdsJGCX+dbBrYxiaXo+nZQiY7kwH380V7RXZaS7c1V+UpkFCKgOPWpjhPdYy5L6g4aqXyy10/TsbZt3RjgP6ZrD6/rr+gnG3GJG5cjluZzLH18VrfCkmXTEVfxPLWR8awzrNMhlYIfXNPLV1Gpjubq18KX717RXm4ZjGf4ZPKpvW1N2x61W6TpjR9Ms2gw47pfV3qymX6V1l67cNbvQyjhsj71GFSQGs5+nTj6ycF8UR7Ov6s9ZZ/QrV+GOrsw0N9HB/Zr6elU/izTzudfvsARxl+xWbZI6O4XC4lyO4juNcsbqumcljvtRq9Po7E2/djFlsC7p9Kx7nVtXrH5fTdNJOPmSNv8ql6Z0rTazSw1t65K/OZn8TsPka17b22i0ARhwBjBXXffTjJ12wbXQrt2Rf1+olcmbkR2GtZDtMelSsiXcCKcnkoJGIFMruLjNVoae2S0tuS7BXFfEN/wD0p1OFnT5nC29sQ37ny102tt6nUdNt6fT3o2ozEnJHOM8FRdL6RptADbGd15uS5+3pXLHHfddcsviJejdPNDoYWOU/FNPK81m9RiWviAXiRF/TH9K29brLXTdJK9ddjgOV9K496jc1/UDU3MGUAPAcFN73J6SY67rs+s27eo6LOMrkYHaJKTgrzicczTOTOz61c6pdn/GzgzkxEQVx+VRR019iTLNxi7iQcP6Vyk1NOsQwgFSmA2qOeY5yJ6jQN3CHrRU7LFDK4HLUDNfNMqlBK3Mu1Rsl3ztTGfSkuxnxQP3OadfzocufandjNA+cetOIGWmXG5sUUQlhUD0oD5ieaFPNGMYmMlDKY0EQYc4pznan58UsLvQLnxTnIY2pgcelEY4GoHM5oj1oRowoGDG1EUKOT0og5oDN6ONDEzRlBLA3qzbqsOKlhLFSwXbaAVYhI9aowubc1NG4lTSVo27oY3qzG8AYd6yY3ceaMv4808djb098boSdq1ECDgAxnauTtahZiNdRbl3aWMs5zH+lb8daIzJ3e5oM5oByv1os1rWnTR6VNT1QqelSoHpFNTlEBeuxs22T9j1qtbsz1T33FIPB60cofxGqc/yQ8erVowGDYqy6nSWb9ql/QxIMrecnJ61CH8LaVf7SRsehV+/ejYtM5c+D1ayYd+rvuXndXgK6Y5W+3O4yejwt3L2ZAu9Kjua75D8vT47TlxSre2fBhsqbNM02c14HceaZaGlmgdaZ9aS0K43zVCaThOaQvmmfeiGaZp1pNVDU1PS81Q2GmxilSoF+VJ3pUnGeaBYPNOG+1D5y067UCY74aFPSiyJlaZM4CgHGKWPtRY29/emx+lAKbZpgc0f3psPFAzn0peMtPxzSTGc0Deabg3fzp3OPWmSqE5Tbak+KRymfFLCHOaBY2x4pYpY9aWMLvUCxvSxjY8U+ClQMj602HNOHrSqhsZpYaelQNhzS3p6Sbb0CHJ7Uj3pUvpQKlSc0qBbjT03BxSoHQPRz6UxzSxgpH15oCCk8UsZNnFEmCgjOafD4pwz4pyO9AgqzpNRc010nCSI+HmoiNGRpex2Wju/xOljeHKm/1rPcaP4htTdo3ztX3qr0fqE9OR07ElGUsDnCZrS+ItHM0hqYSzKxIlsYcZrWE7c8vVZ+i36n1J2M3fJmqei0ty9O9ZnkJ6jHdjmp+lXG5qNZNd5yH86PQ3ZS6w2RxAvd2MeQCvob1Lp4pjvLtr6mFnp2lkRz2WY5kh59K5nUfEV9klmzbieGWV/pXRfEH4NDrMu0sH54rh7kTLXm8rjI7Y4zkyu/htWeoXbmnNTdLeIoy7Y4cCD+lS6jq+mb1mOkkzZyCWFO3eqfTIF3QXrb5jIx9TJWZ08HWac5zOJ+pXp5MtYSxn7ONyenydys34h1tvRNiVyWCWQzFd60Z7SrnPjl/DpD6/tXgwustu+WMyx0ms9Whct98LsJQ8qpj86Ju2NXH8UIzH/DIf2a57RwHoV189s9/vWKMo/yqfRxXuy1jJY8k4srbJXa3NDp5DHunh/uzj3H67/rVGXQrDdJ2pxijlBQfs1T0Pzo9IuX/mz7yMke529KpQ6z1CDj57IPEoj/AErpcrjPbM4899V1poNPGGLU5jjzLJn6NUdb0qMzLYjd9w7ZfmUPRtbLU6e7d1ACSRYmDAZWoH4jsRmxjavsTYkSHPvhrMyuPym+TelOeg+TNbN67YkeJjj86Iu66OIXrdu/B8uHNaNjrFnUkkZ4jyTtjj8mnNR029uSsC84kxfyrr5/2Ju71YoPToXYk/4W7ZXclDcpvk6vTP8AZ3e+P+GYma3rGqjG2QtMWMTARkP9aKd6Nw/tLeT3jWZnlvuNbxvw5m5O3N/7TpmD/iiVNp7t+G2l1XfH/BNE/JrUvaXT3N4zYL4TJVW50hkZj2TeRHDW/KWds67QXL1iaGt0DCX+Oy4++GnhcLLnQdRlH/25rF/J2auaPRXWXZdJQgHK5H7OafUdEjdZMWAZwclcrljvVbnHvtnajU6if/itNbuP+OJ2yfubNU5mmuf4rb6SM/qVfu9J1WnFtylj0HJ+VUrpdjkvWR9ww1LlNdO2OGknTrco6y323O6GXbOTiu00X+ttfT+lcr0vp1351vUluUbYLl+ldTon+2s+5/SuOd3jXSTWTjet3291GcR/Dae0PfO7+ddzpttJZ/3D9ivP+oYeoX8ebr+7XoFgxpbR/sH7V5K6fLG+Lv8AV6T6Nctneun+LkI6Qzv2v9K5kN6y2IogaYKMKiEGalhFpoxy8VPCFFNGKlSRt4OKlhb9Cpo29uKlqoYQBMldDpem2J2STNkp4dhrIha7kMNadiF6FvttQe3ztmuOeVnp0wx2y9bG3HUJbl3RNs4xvUcXFWNVp+2SkcDyelQRtzkLGKhyhxWsbubZymqkhLerFu5iqQpUsJ4q2bZaMLuMb1IXduaz43MUZe25rPim11u7btV710xzUEr23NNZjLUSwCg1Zhulsk3QMJ35ZjkPWp9PanbzG53zHhXOKkcwO23HuTZxxn60DZuXXF2/2R/ww3fzr38XHqbteHn5p6ieF61ZQlKMXPBu/pVfqE231G3PnCpmprdvR6dGXbnPM5Zfyqr1RJay2jnMk/St5+3L6bq7aTqZaq9IkA2b0UD0ak1Rm5B9c/u1ldNuX49WLWqwN2AGecm5mtfVGJQ+qfq15bNV9De2J0q/prVm/C5EZRuKZMuGrB1KErkYEWMVxnYxWYxjZ74H88pKv7FBCM7su2MWT7FfS4+GXHeT5nLN5bafU7xO0W9JeW6oHa+POar39WdK0RK49+okYMuVf8qPT2Y6SEp3MEsKq4A+tcpr9Vc1eoleuOcuwcB4CsZ2YTUTi4vPJDfuzvXZ3LkmUpOVfLUfNLOWnw14srbd19PGSSSGSmaJcbUKlRss70hz5KULc7syFuLKTwBla2dB8O6mdwlrIy09gMym4/LerMbWbnJ7YuFTAq7bV1XROm6jRaa7O+EfmBiOcoerUun/AIYJabpOiLsuG7OOTPrl5q1b0uo01u5PVahu3JAYOI/Su/HjMa8/Jlcp16UusaeNyNm4xn3W3MZHA5Oav6fpLdY3dfelelyQziJ9qLVxz0i+447U/OtCD+CP0KW7tb11CuTtaTTSuMSFqBlwYAqjp+q2Op2tVHTksW4OV4cjU3Wt+ias/wDba534Pc29dH1gfs1iXtrKTW2r8Iv/AHfI9JNLr2j/AIrq2gimQyv0Eab4RwaS4D/ff2rX1UYF2N6cg7YplcYzis6/Nu38EaBsbBUWqux0+mndkh2m318VS1HWrJJtaaEtRczjETY+9ZHWNTrY/KhrMRjdcluLgDPLXTK66c8MettrUdZ0tgIxW7cQ/DDff61FA6r1HdP4Sw+n8yfvV7QdP0mmtQlbtxZILJ3afVdX0ujEuTGR/dju1MsprpMcb5bcl8Tad6fr3T27kpR7STKXKvvWIRlJyCtbvW9ba6rrnUsGB2kSK5dqzG7CG0QA9K4737dq6X4RvyjC7pJu204j48P9K6DsWRjbNcv8LXdNbv3b9+/C2h2xjJxn1rb6j1jSaXSzuF6NySJGMUVcVremZNpr1jvS7amRmHJuJ6NHcEtxzzjfFcLpOta7TTS3dWCqxkZK7tkz0lmbjMoi/crVy3GZjqpIGdPa+j+9Ndv2dHabt+ZCIcrz9KyOvdUvdN0emLBHM8ipnG/iuO1nUNTq5sr92U3xl2PtWN3Wm5jN7anWerXOr6uMLQluLi3A5X1fent6C/o7lk1MG33uQzvisbSaj5Opt3XKxkO3tXU9V1tvW29PqrZOMDZZGMfQ/rTGGV9NDQ6bSy1cpTsxnMNpS3xj2dq6PTXbZYCcomPDgMVxVnqcbN0dLbb8kwhnB/nWv0a5PqOrTWwikYoW8YB+lYy3JtZe2B8Utt6vcbUiUUF7eM1ieN67X4p6Jp7Ol/i9NbIMXEg4T1rjJmFKf7bCAOc0Xj0+lMelPjHNQIcm3ikb/SkG3HNJHigR6c0Txu0PjfxRDgoGTbJTU64pPjegRnO3mkPpxSpf9YoCHGxvSFSmxn0px8UBHoUjOXNIcZpxPPNQIDJvt5KlZCYIgfm1GY49a09L0tvaWd5u47eIhzQUDCHrSPpSY9skHhpxxQHEKMTNRkjinzQS91GSqAaIligsRlUsbnvVQk5oyWDmroWvmY80m7vzVbv25pmfvWpO00uW7uJm/mux0Mu7QWlc/hrgS4iI+a7bpdwl0qy+yV2zx/Hf+1ntVmBdmHBJpynvH/aJ/WmrnfbcKnpqcqKelSpUQqcpUsbOOaIa3AtiG6uVo2RCLKSAGVapw6hZjFL0mM4uETmqt65qepSIWYtuyO67ZprvstRX71zX6ohbPwmx7HrWvptLCzYbeMqfifWm0mlt6S32xMyeZPLU2d6tvxE0xtT0u6XX5W8aVbWaVXzqdOJzSfamzSztXmaPjfOaamzSXJVCfrTZKTTfWiC5pk3psjuUs0gTSpLlpVUM0zT0nnagGlT43zSqhmlhOd6TT4GgbbGaVLGDaljfNA2DG+KbDnbYp8etM+mKBc780+cPimcGApYztQLP3pZzSwHHNLGeWqEYfFOgv703viln2oFj0zTIU9PhSgHHikgbetPgXamxvQJKZKLak/TagHml53p3bil7eaBkPG9L2KVLzQOU360/0ofegfincY4pjc2xTpQN4pqITOGmedqBvtSMetP5pqBU/NINqbGOKAn2pY2pb5pUQ4NEFCUZtRSDeiDekYo4hiiEFGFMbUQ0VZ0aR1FtdgkK/euw1Ureo09y0ok4o59yuJjLCe1dPotQXtJCWRQw/arL/GbGT0mBDSX5YGUZEXJ6VT0Gof4qWpBP7Zce2a1dLbjDq1/TyyW7x3mPWszp1oNJqpCDC6mX0y17sLLO3hy/GtP4hvl3p12cc4lOJXJzMuSuq0fVdLKHyNZEty4VMxff2qSfR+l6mZOE4xHd7JgVyyk9RrjzuGXc9sHossSuRfOHH6VQ6dBOp2I44uh+TXYQ+H9JaO7T3oxk4zmWRKktdA0Fu+XicC4S7jEvOc8Zq3OXCR2l721rn+sx71zXx05dIey10lxzc+9QdU0mg1M7brZwGMfwkkK8s9t304vSzI9Dux9p/vWKjiu6u6HpULkflaqxG1hJW2Rh/Wn+R0MMM9J9k/zr2ZZzKTTjMvG1gxmW/hmRwscfmlYSK7V2rHpULimrsNtDFtTBijL3Rzb5ul+2K3llMp0xOSSsfp0yx8N3pvMiWPXLtWARc8OPpXax1HS4SU1llimCO2D7Ubr+lm38TZx7H/Kpld+mJySXemN0q3G10G/ekPdNk4xvtsVhlubE/DJ29Guyjr+lQkv8ZFH+7hwfpUn+lumH/wC1R+0X/KrctzSTl73pznTdJI0l/USiiCRMOXBlqCya2LmJfj5yZxXS/wCkulE2X8VKW+cdqh+lSQ6rob0mMbqqYBig+xmrc9zUScm7uxmSLt3SWJXstxHOTDzViEdSQCOmyHDh4rQ1enjLVWISe2KP5ZrdjpLJAiGQMGWuWfP4x3x4pl25a3/F/MCemlE8oqflUwX/AJmCFxi+QEK3bmgZSWNxiemM1j9Q1F7QTI3LTIdxHZrOOfn/ANmUnH79CG7FB/Uw1l6vrGmhdnY1OlksXCgI0Op6+se2OnRNxZVz+pvT1F6d245lJy1m2x0xks26TRdas6i/b0tm1ciIhkADH1rb0W16zvx/lXF9AF6vZ9iT+jXZ6N/7RbPb+lWXeNWzVjiNUfM6nciebyfrXocDttQPSJ+1cHp7fzOt3M8RuSk/Za73/wAqL/sn7Vxsb+XN/GC/N0h/7a/rXPxa3vi7fUaT/wCN/esGHNYrU9JYm1SxjmgiFWLcc81A8IOeKs27ed8UrcM4q5atZxtUtWCt2YwDuiskzjwVI22W6Bg4CrFu0uF3cVahplM4rFrUV9Bast5Lrgxtnha3IRjGIRDHtWZPSJuFD33bce0UPSsbs9xrW/lJ1P8AhixMcfMTYOc1ndMhCbdLkyEUOXmh1AuVqnMRfFJ2voF4jG7MiiC4fWgJ0M3eo2XpXWRzqx3lIuKhEVfBVYZSkRiZVwVr6XSw08e6SMsbr4reONt0zllICzpFw3H7eKsMoWBPmERN4hu1Dc1M5LGxBl6yDYqFs39pJFXnMuK9fHxT3Xl5OTfVSXdYh/Z2wDYyr+hTmrlGxIbY3JZymwGKCOkmo3Lh7dsc/q0UtLZj+K5Kaf7UgK9OsXky8aoPaBmSq1b6jk1FpPEv6FWP7Oyx+VagylwB3P19qDqVtdQZNyef0K58mcy078Uv8FG1q56u3fkAiJ3IYPbG9amsdovnL+9Z8bOpmRnOREMEY53T1WtHWmMfVrzctl074TLd2yrtrRwuqnfJc7u2ar6rXxs6qxp7Py43JyBjE4PdqbW3rGm0t+7KXbcRCQGc+ArlemSlPqmnlJVbgquV5rvM9xwy4vdrpPiYTo6SxnviOPrXHiOR4K7jremdZpGzGRFZCr4CodB8N6C7pmUycpmRlnn7VnL9ds/TWSVkdL+HZ6i3G/qp/LsyBiR3lI9fapuudB0+g0Xz7Ny4vcHbLDzW5ottFYicRjg+g4o+r6SOv0hYbnYdxKT6BU16avLfLTzshKUsRFfQM0p2bsU7oSM8ZMV2umdJ08bHTrLfuv8ANMNh93/Kr+n0X8bci9RlGbHeNuJgPv5rGWGpt1x55cvFz/QmOm0v/ZNPLUayf80kxGB6Zf6VqQ6bc1CT6jfbks5+VFxE/wA60iNu1JhagQiOwGKj1FwhqrFsMd/cr9Cuk6nTj7t2n0kYWvw24kYhsBiquvc2361asuJVX1pm3L61J+zrreKveF6PqfQiJ+dXbe9uD7H7VAWm70u/CJlkYD1oruqsaOzH592MUAxnK/QqfNdPiH6pHPR9WP8A6Uv2rlfhXUWrMdY3JERgbrzzWr1Hq93UdPv/AMPppR0/akrszGztsVm/D2i0up1U43ojGMRBcZaxOr23e4l6FrNTp7UrWm0zdnKSi8Fab0vVa2Zc6lfU8W4bBWlKWm0drK27UA5UCsbWfEUCXZpYtxzjukYPseaXKS7JjbNNexptNpYdtqEbcTl/51x3xDqTV9UuSjLNuARinoefzrqLPTtVrrJduXIkZAguc/Yrlet2Sxrp2oSjLtMLHjNcrnLenWY6irb1F2EULtwD0k1DO+5cKvlaGQ4PG1RpvvU2EylJyqUzGixhzmhU9aBLirGj0Gq182OmtSuY5TYPq1UlL0rqfgi/i5qLTsMSR9nFWTdZyup00tB0HSaXTwbtkleT8TJzh9q1LoFmAGAAA8VS6h1PT6ZRvxXxCO6v24q6vzNDZmGO6I71u6c5LsOo0+l1HTE1MYZIyIyl4XyVystL0TRmJs9Ze9IuDNdHqtBHX6OzGVyUYxk5x5pWemaXSg2bUcnlMr96mOo1dua0/Sr2rvd+l0UNPB4lLLg+9bOn+HoxP+03pXVN4jgrZjLMRDAg04K1be0VP4e1pdO/IswixFyG7iqvT7pDrjIcEkceyVrEByS2iiK+iVhTnYsdailwYHaCbinis5d4rPbo+uWy70fVR/2F/KvLZuJO+5XofXOotjpGoZJ+KLE+rXnDJVfVrnPTprQyQcm9FnzxUY0Q8b1QW+aWd6YclPgeaBLhxjanX8O21NjxT7Yc0DZUzmlhE3p93amTPOSgf9KWH0pAZ96LJQL9MU+KZ3M045M0D8YKc9qHbOSnJYcZoDiAldB0/q+g0mibdyxO7cTD6VzmVc+lPlWs2bmiXXafVX43r8pW4FuK5IjnFRjQ4V5p6smppbd3YhpxaYAKWaqDFohqMohoDGi7tqizT5qwSLQrQrtTVvH2CZbV2PR7uei2nyKVxU3A11fQJMuiDni4n6V67N4f+ye1265vSfp+1Ip7h/aqeQf0pivLl1XQ9KkU9ZCp8UimnchagzuSIxOVolOFOc1Dp9Xa1NyUbWXtMqmCpw3ogWzbk90oRX1SjMBiOMHgrK6vqJwuRhCSGMoOKs9Jgx0hKSrJXerrrZvtanIhFXgqu35yUtx29aszI4/FjHvUTqLUDBv7BWsf+nHk7+dIezUy3/rSo/4t8QcUq67z/jz64/8A7VyKlLOaSbU2d68L2k7Us0nimaBUuaZpZzQPjHFLamzT0DUt6VJcNAs74peaan81UN70wmaelQJpts05TuKobilSzS3oGQftSwLmluZ9/FKgSb0sHNPzTcbFA2HPilinxvl8UznNAs+MU3mnaZKAslNlaYyUzmgLB5abG+fFLd5aWcuOKocBMU6OOKYSnKBsZpdueaelQDg4pk9qPG1Cm1Axg5psb+lF9qZPNAsY4pl9afmmaBuPNLLima1ujSLdjU3ZQjNhHISMlBl+lIyeK0HrdtcXNBp36RxSOq6GX8/Tbf8A9XFBQ5pn9a0DX9JlvLRTj7xk0/zejS/u34fRzQZ5xvThV8h0iXGqux+sc0/8L06X8nUA/wB6OKDPMj7UZWpDoreiSsaq3OLwg0noWqOJW37pTYzBox4q69G1g7Qi/SRQvTNZH/yV+iU2Kw0+amdBqo82J/YzQOnvR5s3D6xaIBcVt/DV+MNTcJOMx2H61iTtzibwkfUShtam5prpdtvbI9TmrL2lm46jrVxtTs6u1EZW1EPIlZnSYsuk69lFFVROPNdB/Cw1fTYyR7p2xyO2cVlaCzKHSNcy5V/avVhl1Y8meO6zdRpi9ZigEw296yZHbJHZOalvX7sLkoRmgS2B4qBVVVV5a82VvlXqxkuM2dknC/nVjpSy6rpjLhuGd/eqbV3oh3dX0p6zKkt2tk16d9c/1v3rm/jZxqdMf7D+9dLMzex71zHxsn8bYj5INRmRzCj4pY9iljenCrurqfwOD0pIeh+VFinQTirump/AhtxThjxTmzThVmV/pqfw2KcGnp8VZlf6njP4QZauaEP4i0f7RVQ2q701HW2T1n/Rrcu2bNR0fXpShdsSjzhNvrV7olyVxmzXuNsLxWf8SvaWnfO+MVm9P1t+zMnBffeuv25nh/t5sc7jd/DuqwPiKcbmIGFhu/5VBPrN+4B3du3jaqVy63SbKQKeXzXPDiuF8sl5eX7k8cYw9SHc4qpIq3qjtuMcjjyNVZVMruu+E1F34fMdXt/7sv2a67RP/bLR7f0rkegOOr2vckfo11ujf+22v+vFax/WmXuOc09st6vqN1/uyYj7rXZH/h7b/sn7VyGp/srWpTZu6mX5DXXw30tt/wBk/auVmo1fbnvi22rpJ+O1P1rn4G9dJ8WyPkaSJzu1zcBWudbnpNAy1ZtxdqrwHJVq2ODeoq1Zi5K0dPHis+yOQ81qae1MiScHs81KsaOlsksLV6MIxMBUGjQjh5qzWZItNgfSq2psxYqFWqg1M/wsRDOyvilksJdMXUGMgL9qoztXZP4YP7VtTjpbZm5fF9CqlzU6aK4mY9hVrWODOWTN/gL0t1jH6uasuity08YXEGLnuib/AEpXOp2ouIQlL3dqV3qVg0vdb7m84/Cmx611mMc7lZ6h7ejtWQnb7leJSM1PKV2/JzbFfQQrIerakykbZg9F/rW7o7sp6f5siOW2y2DnFdcfGTp5+TLK2SopWmMMSQkOQ8Y9Oar9/aSnNIEnZdj7ZrKu9Q1fzF/iJm+cDgqLV6y7rGPzmOI8AYK6TlkjleHK5d+mpc1WmwlzVZ9ov+VRuv0IARZ4dsi7/esVCnNnNYvNfiO04JHXdK1FjUyWR2AbDgzVnUWbU9dAAxk7q5bS6lggPmt/WXWzchIeSL+hXG3LLJ3xkxmmlrdNGdh7ZdjHhPPtUetMAPhrM+dqNdqiMWXy7chk52ArU1rmInnH7Vn8p1Vtl9OK+JEbswc4cY9HLWf0ZidT03dx8w/Zq91+Em/qJY2J8/lVLoulu6nqFv5RktpKT4Ar04+o456krstXuP3qx0u5GOmll8tUtfcY2WcYM5cETlWq+g02r1NiTqZsLed7UOfu10ykuOq8XDbN2Jo6iGmtwsWx1FwyYhxnOd2oNSam5q9PDVJG3dzm3FxjHq+au2I2o2hsRIxc7nneo+pf+O0P1l+xSdVLbb2sw08bVo+XGMIBwFFZkl2O/mjnn+EfpUdl/tRqb3KutWaKS979ar6txrdG/wC1I/Sp5Z7361n9R6hZhf05azfuwkrC3u7iVP464/LUtP4yq2qvW2crROLcN2I5Qqnbs9T18s3JmjsviLmSfXxViHTdNooy+ULcluyk5WnUrtN3E163qrumjDSXC2r+KTyGPFLSdF09qZdv5v3eWU3P6UOv18emdOldRZycQ2yZx5rmdR8UdQuwYEoW87LEw1zuWunXHHeq1vi7qVuNiGgsplRmHAHBXO3pNu1blHIvkd6pTnK5NlJVXKrlau3ojpbeXGGuVu47Im9cuB3TlLHGVcVPprM53AMuWobcY+tdD8P27EtRH57iOOT1rjnlqOmM21+nT1Gn0ZZt90gN/b6VjdU6akm8RTuco+tdvYlp4wC2xAKz+ra7SliVsiXJy2APNcsbj7ldN7604PUaO9atF2VqUbbxJ4az5mFrvtf0+3e6GG7djEYjthz5zWFp9J03TRG+S1d9/wDLhntH025r0YzycstTtzSucVp9M6bDVDe1V+NmxFwq7yfQK27XTtVrLn4NJZ01hMYYmcfvWhp/hzTWZDfk3UNh2PyrpMZL25W2xjQtdKjJt6XQXNXLGCUl5+lWtN0TWTzL8GjhIwxtm6e7XQaa1CzNhbjGMcbABU03Egq2/wAGRpuh6TSpJj825yylvv8ASta8508UMBgKeVtlsY+7imnH/sp538VLdoCyLpg9JtHACQvA5apazU3dJoSVmBKTNN+DasmcdXqRlrNXGzbeTuwUno1WzqOoaPSxSV0U2Ix3aznrV+7+HSWM5dpS/wCsVm3NV0nQ7EnU3D03M/tWP1Hqt3W3AD5duP8ALCLgPem5FmP9dNcs6q8M9dq42oO6MsH+VVJdQ6VolLY6icXZxtn1zXMTnOYd05SxwKtMDw1m3fTUkjR6p1S/1GR3/htj+GJwe9Z4YN6dNuaR6Hiopz1x70WN/wBqZNs08YvK4oHI4y+vin+lIzikvtUC53xS4pGQd6QnigfBn+lJMb71ZsaLV3ojbsSYvkMD96HU6a7ppkLscSTOM5oIcmKQYpcNIkPHjmgfd88Us4+lNvzT742/WgTvvSOaXNLjigIpb0inoHNgKcphc4p8+lAWaWaExS9qAhp6HOKYznNAeaQ02WktWB80loc7c0y7VvH2GmuGuo+GZMujXN9vmbfk1ytxcP0rp/hWQ9KvR9Lg4+zXu/8Ay/8A9j5bFw/tA/2T9qRT3MM4p5gUivHm6FT01OVzDhWf1meLEIf4nL9q0QrG61POojDxGP71ce6zfSx0S3ixcmn8zg+1aYb1W6bEjorePO7RarV2tNbVkM8bA75q32T0xuoz+Zq54c4cFbdmJY0kIv8AdiZrH0Omlq9QXJD2DlfVrcuR7osTzWsrOoz37UWUr14FwPirULEInAvq1W/h7sZZB24RqSFm6yGckDxmu2VmvxrxYeVyvnFjtieClTsR80q8+7/Xs8Z/HEc0O3NPnFNXBolpZ2pNNQJ9aXNNT5oEm21LNNSoHWkU31pDQO01PzS8UDU2zT03mqhYMYpc0qWN6BU9LFOUDYpH0p8e1Kmw3BS+1PilTYF4pUSbUOMe9NhsUlp2mxVDUqfFM7NAk3peabOaXvQFzT8NCLTi+aoemXBT03nmgfmhQzRJjem3oGpUsNNQOmKZp6Z3oBStLp23T9c/+3Wb5rT0O3TNc/8At0GKxFVkCeKIthHJMfao035p87VA5H0Tb3pdr602dqW75oCw59qRnO9D96cVTeg6KzcnZ+Hu+3JjMXCOE3rOOsa+KY1U36g/0rRdvhoXfd/esHJnig04dd15zdi/WBV7T9X1V3SX5yYkoAiRx5rnxPStHSJ/o7VbcB+9ETnXtWclt/8ArRx+Ibx/Nag/RSsZTLjahzQdZouoS1tuawIsffNYs+sX2SShZkC8xKu9AM6e8+/9K5+b/aueMuas9lekaCEbugsSRFgODgrOvsdNLX6QkdrAnEfC+K0em3bR03TYmJ8srA6y56pqZK4Pl7npgrrPbhZtjXtVoS/ONzSTZCixuJl+lCXumS5taiP0kNUNUjrLrnZm8emajUy9uce9cr7d51I0yPTbsiML1+KoAxHep+j2S18RWLQqRuYzjnasnSOdXaE/vH71u9LM/FUT0uL+jSey+nYu9/71yvxq56nbPS3XVD/bn1rkvjN/74D0tlGY58KfFIKIKNGxtSxT0koGxTlKnpsKnzTUqu00Wat9Jc9T0x4bgVTatdJf+9NL/wDLH96sqWOo+IQncsxfKn61zdyPy7r8uSg4fZrpurndqtOPmafrXJ6uUo6u/AUCcjH3r0+WsY4Y492Ldu/EyXJJts+9QXNRJckniqpJ9adk1yudrcwkPNVVqKXFGtRtZ23pd6J/+Ws/f9mus0jjX2vr/SuS6K46tY+r+zXV6Vxr7VdcO8a559WMPqTm5bgeZSk/VVrr7bnSWn/YP2rjNdPu6heXiGQ+21djZ30Nl/2D9qxyTUkaxu+3P/FksS0Z/sy/crAhLDsVu/Fv+s0f+5L9ysKBXGuk9LEJKlWba4qtbwVYg1Bd08uyRI3RzitKGsZP8ofese24d2rVueMUabNjUIjWhb1EZHNYFu7jfNWrN1Yzc7GKxJdm2pc1EQ2aoam93Rn9qhneWaZ5CotYtuKLhlhK1MbfabiG5PuEEM+vNU7iVJ+F/nJL4xxQzsTcyjCRA9d63MalsVZmainxU8xOagm1qTTO0UuH6NdLZezpbI8WH9q5iTs/RrpZOOiyf/YP6VvH1Xm5veLmbjmVDSm5abJWHpLJSWmaFWipLc8SHPmum6s5Lf0j+1cmqZa6nqbmFp9ov6Fb45vJnL0m6bLs0Wsn5JJWjqn+wj9D9qw7RG3odZdZy7m72kc7HvitvUPdpYy9Yj+hU5J2xj/XO3bVr/TeLttvxlHuYBkz9K0bmjYrKFuOkhI3hbAZfVqvqZmm6tauW7MpybOe2BlX1q3C9fv2C5qLbbm5/C8h4rvjPTzcuVkqO4/gMej+1Wekubc/rVa4/hj9H9qtdKAtSX1rXJ+rn9PPdVdIY0kD0ZH6tB1H/wAZon/af2p7M42dHGV6RbMq9zjlaq6y/e1t+xLQ2+4tKtyYkf8AnVnwzl7rYldhHSooYMOdgrMl1SBNjpbctRc4/CfhH3ab+A+bmevvtxDPYPbE+1VNH1PTdM6VLLFu90uyBy77Z9qz1jHTDG51ZloNXrZDrb7C27/KtbZ+r5o9fb0vRtLZ1FuyYhMyHLkTmuffifX4R+Urwsdz9azdXrtTrJd1+9Kfsux9q5ZZ/wAerj4te3R3vi2yW1s2Js3gkgFB0Pqeo6n1O46iQkbb2gYDeuVeK3PhHbqcz1ttYmVt7dLjJjqNX4rP+6IY8XT9muMR816Pq+n2upaUs3pSjGMyT24y7O1ZPVPhrQabpt/UWZ3ScDISkI/pTKd7XC9aceGCtXT6K/r7ULNiHdPZR2werQdCbVvqlqeogStCisVDbZra0Gvha63qbtycYQRIqYMZ22pMdztbdXpXh8J9QIsj5TgyhLeodBG83/lW4spDh9D710B17US7v4LTSvRiOZJgqDRaXVdXsN69qS1a7kLdqIcerXPLjl9umOVnoc78bGnzc1dskbdsVXNVdP8Ax9y582xZVltG5cNg9TNaml6TpbD3FkyOzJyvvWjCRP8ADHx4pOHDG7heXKzTE/0Xeuvfr9RcuHmI4CtK3odNpoBZtRj6obv3qacGRKKbIn6U17V6azZG5eiKDjOX8q6OduxQz8sx4pyK71l3Osyx2aTTSuLxKRgqvclq525XNbq7dmAKxHfHoFBrT1em01xlduxMDkHLVDUdZb0u3RaaVx4JOxWQ9V6Vp4qQuai4jhlwP0ax5dc1wMY3SEXjEQT71m2RZGv1TqGtt342tdflbjOOSNvjH2rp9DKM+j2GCsWJheXevNJ3ruouk71yU5esnNejdG36Bpn/AGf61N7qWaZPxXKR0XAofOM487VxBKTsyU9M13XxVHPQ19Lx+zXDg92atahYfJThRgYWnDHBWVINtvvT43zzSw4pGDdefFA4b8U4Y4pmRn0ps5oCF87Uh802cuN9qcwm+aB87Zz7Ulwe9MPjFFt4qBYKOyDcMmSgD8qv6DSS1FwjGKq8FYyupa1jN12PR7OhudOtycvaYSSgfauf+J5W3V/2NojGIAnDW5pei6iVuMZT+XANile+Go3B+bqMR8mK5YZZe662Yz5cIitPjBWr1jQQ0V9hEQ8L5rLUzxXeXbjZq6Mb7lPhfOaVJOeaqEbIPilw7+aWc0nnjagI+uKfLneh3yelOb88UDj6Us5pBu0/Hj70DnFIKS0suaB/tSzvimy4pZQqwPmmWlvzS981YFSeKXvSeK1BHOui+FZ/9n1UDx2v64rnplbfwnJ+Zq7frAfya9+P+Ol+HSS3+W+sf6tOFNl7Lf0T9aIrxcntuHpinpVyU5VHX9PdTIuW0JYwj5q6UQg4z71ZdJWNDpmtDtLpGPoScVZs9HhFJX7jcfTxV11FsQHKmTHpQupC72JgzgVxl9q1u1NJoRhbiRhEiHAUVUJ3W6W0id/fhPQzUhavTtyVl8wufhy42z/lWf8AsWLk427bNchzih+dBn2CqYzjxUTprqXId0e2cs5c5KknpYzkLJAxsALj3pqAi4Odn8qVF8u2PG/1pVRwuaWfFJps71xQmlnanpnDQN9KWMlPgDFIoGp/FJNqXigZM0inc+KagVKn2aQUCxmmxTlPQCDmnCnxtSDFNhsUgxT4p8U2GxSxvT4p8U2ug4pYokpsbU2aMnhpkosU1NpoKUyeaLG9LGauzQaSb75zRYc7UlVyuWiI2NJKNpkqgTNEU2KWGgdpU3BzTlUPTUqRQJKWPNP4pUQKYKFMfWjaFaAHNami26Rrn0gfvWZWx02y3+lay1bYtyYERQz+dBzknGd8e9Ic74rRn0PqI7aZl/uyH+tRvR+ohn+Eu/aOaaNqWffNOP61Yl0/WQFlprx/9H/Kof4e9HObUz6xaaNmzSOaTCY7xT6lMZH71dDpLhj4Xi+/9a5/O9dDdhOfwzbjCLJcbBl5rAlZuxzm3M+sUqBhrR0rjperfY/es3tkcifUrR0w/wCiNWg8x/eoKC5c0w0zzSDLQdH8PH/Zb31/pXOXHFxz6tdL8OD/AAl76/0rmrxmT9WrB3/w7KMujWM4UEazOs9x1LVRNiVuMs/Q/wCVZnRfiCOg0/yL0JSiOSUeT7Va1XU+m6+63HU3bU5R7EYbJ9a15OfjbXMsxJfh3XOaDO1dNqOidLNJG7Z6hEk+shPyrnb9uNu7KEJkwdpHDXKZbdvHQtFl1tk/2z966DpJn4rD0lL9qxNLZIarTSjdhNlIcRcpvw1u9HM/FcvZk/pW57Zvp1h/4g+tcj8YOetPtbK64/8AEH1rkfjB/wC+0/8AbKVmMIojGKEoqNH8UqRT8VA1KlTlUNSp80zQM1Z6U46rpP8A5Y/vVVasdLf+9NI/+7H96s9pXX9RM6/Tn/uP71yfVgj1XVhsF1/eut1xnqOnf/cf3rk+smOsaw/91rrnfxjnj3aqFKitgrko2EfSuW3TSJoWpmB70LA8LTZpP0dx1XT/AFf2a6gmW7xPjtF/SuZ6THHVNO5f5v6Nb+ueyzclnwn516uGblceXqxz96a279xVZIfm5a7zT79PsP8A7Z+xXBagxp7Y8ykyftsV3ul//G6f/wCM/auXLd5NYzUc58Wf6zR/7kv3Kw4tbnxaZu6QPEJP6lYMR9K4326T0sQang4qtDPkqaD61Bag5qaM8VVhIxUhI5zRVuNzBzV/QDc095N3Ifo1jk12zW/8PRJ6W8pnMv6VZ7S+lWEid9O1O2UYqvLkqx1OBKYKCQMHq1XmfL1AeZ6kx9BP8qk65MhO2ORlHBjnNdtajl5doZsYStRTck59wroowtXbQkRim21clZzK7le5TG7netDT9UlpZFtzKI75P2rPjudL5avaDq+k/hbzj+WW41i3JYa1+s9Rjq5x7IpGJ58tYk5ZXNW+u/bOPvr0Fdn6NdJcl/3Evrpz9iuXk7P0ro5ufh9f/wDHP6VrD1XLn94ucm702aaTvTDXN6RK0K07QSaKZdn6V1Ovl3aWzL1hF/QrlF2a6jUOdBYX/wBOH7V14pvJzzuor3VNNeiczv4PyP8AOulvw7dLGPPbEP0rnE772lgf37uX8/8AlXT6kzZavN1pnGzemJOTHremkclj+rWhrZ/MlF9Y1ka2/DT9WsSkSlizjETKquDFFc1Gs1GqtWmH8NbnFRlvJD9q6Y4+q8nLbuz4S37sLOnbtxSJHGQy5ai0mo12ptpprRp7S/6y5uv0Kk1N+1ptK3r0VhEMgZd3BVC78TWLVpjprUri7vcYCrnlI1w4W43TShoLEZd+ok3pm7K45D7cFTWrtm7CXyGLGMmL28ZOa4vVdT1eqyXLqRf7psVpfDvU7OljcsamZCEnujJNh8jWJnut5cPjjv5dLcI3rE7M45JRRTms/wCHunaTUaGTesQuSJyjmRlwNWTqGhRTV2XH+0VX6Je1ENBcdHY+fm7JHuA/VqZWaOKZbcv12zb0/Vr9qzEjCMsAcG1Z3FXerXLt3qN6d+BC4ye6JwNBpOnavWOLFiUjzJMB93auNm/T2zqdqjvW38JZ/wBKS/8Ajar2umx0+qjHWyJRN2Nl7l9lOK6Xo1ojqJNnQx09li/iXMn0qzG+2cr8NKM7dtW7IjH3cFY/Vrug193ssmovzDBG0pFfVrUuaW1q49t6PdGKOM4qzpdNasoWrcYHsVqz5SbYWl6f1K9bLT8vR2gwkYjJq5pehaW0913N6frLf9K1rgxuZ9Kgu6qxpzN69GB6Lv8AlVnoGW4wsThCJEYpgMeKzvhqa6K7B27bqfpTz6xG7mOjsXLymM4wVl6eN3TW5ktVGxCUlkdwualjU26LVXbNo/tr8YHpndrPOphdXR2rt7bG5iJ74N65y91O1b1Um3aL0TiVxcvvT3fiDVSh2WIxsnH4Tes3KLI3p3r91ZavV29NDO4JmsL/AEvY09+Z/DF/tUJs9k8OMVk3JzuSZSkquVXmg7c1i5b9LJI0eo9d1OttxtEY2rcXIQ2fzrNnduXHM5yl9XNLt8etLt22qbtVGjmkmSjQ9KZAqAYB3HpXo3RHPQNN/uv7152H4h8Zr0P4fc/D9j2H96s9s5KfxOZ6FcfS7F/RrhDau9+JjPQrx6Ti1w1sy4StUhGfSlvz6VMRApyJ5Ky0gFxxSx61OxDxSInptQQYxjytOG2Mb1KwzIMU/wAvD5oIs4aWc/5Uc7Yb53piKvO1AIYN/tRZ8NP8t9fel2hzUDxMNanS9VLS3ScXCcVmRx4Kmtyw7VjLHymmsbquvPiG6QNzP0Kzdd1jUXZEi7IxuYdisf5rihlPJWJx6+XS5z4ha3WX9ZMlfuM02F9KrB70cjLzQ4CukmpqOVu72R4KWd+aXutLHtWkJ4pZ42pzDST3oHOOaQOd8Uh3xSzQOc0645oRCk480D53p8vim4HBSz6c0Dj60s7UtvSlwVYENP702dqRlduKoc9CkmKQUmtQC1r/AAo46hfHbNprJRStL4al29VY/wCKCfpXu47vCwdYY+VB9JJ/WnKGP+pD/bf2ogrx8ntuHpUqeuSkVFO1OV7vjIBj2on60V24WodyhvgzULfuImwEgZRM7YqyIkNLH5cYMlAxwb1IwtRSUsZjwrnFV0vpcAZCnarjbzUmnsNqc1cksIPiqiX51kRJRGWcJ5qP+MjIi24r3SYi7GSlDSxjIkuWMlNvWpYWYRckeJMj2WghdRdlGWAiwkxlv+2aGcp3YQnFkG4xR3ftVshEz+E3cu1EFTYzr+n1V6UZWwj+Eyd3mlWjSpujgVpqWctLiuSGp2mzSWgVKlmlmgfemp+Wligan8U1ONFNT0hzSqB6anpUNEU5TFOUDhSpFOUDeafzSpUDNKnpkoGaVJpqBYpYp6WKoYpJT0mhoKUyUSUqqBxSp8FLFEDSDak0qofFJKcKWNqoHG9JzST0pY9d6IVClE0LQKiJuAzscUG9OVRKXJHEk+ilSR1F6PF64fSTUAPin3oi1HX6mLtqbv8AxNSR6rrD/wDaJJ74ao70qI0Tq2q8yjL6xGm/0pdX8VqxL62yqGWktBq2+u34RIlqyBwBjFSHX7zzZtv51i53p800raeukv59LbfvTnW7IJ/BxB5BN/0rEpYpqDc/0topfzaGP5D/AEpOv6VL+bQ/lErDw0jNSw26K11LptqDGzCVokbhGsWeg0M1TX4y8SttQZpU0o5dJ00to9SsnsxShOjGfw6/Sv1uYqNN6bNRVj/Q99MRv6WX0ulRy6FrnLGEJf7twaj+xTjtjFBNpOj6+1rLU56dIxkK5HBn61q9GM/Fdx9O79qwmcjiSfRa1vhMXrMVc/hlu/SrPaX07CP+vPrXG/Frnrlz2hErs4/68+tcT8Uyz16+ehE/SrWJ7ZRTlMFEVlsqcNqan4oGpU6U1A+KFos0K1QLVnpmf9J6X/5Y/vVZqx0vbqem/wDlj+9J7L6dnrjGv05/tr+tcj1vbrGs/wDla67qG2v07/tP71yPW3/vnV//ACNds/1jlh7qtad2pQqvCSLjzUhNxxXF1S4pkofmbcULP2oLnTTHUbD/ALX9K1usz7bHb5k1kdLmS6jYP9r+laHV35mstWTnJt9WvXw9S1w5O7GXqj+0jD/BEPu7v713lgx0+wH/AKZ+1ef3J92ouLt+J2+9egaffp9h/wDbP2rz5XeVdPhznxXvqdKf+2/vWLA3rZ+K3Gp0j62396x4JWL7ax9JYlPnDTCY5ppSBqKkGjJVASMU5KgnJb11Hw1vo7j6z/pXIk96674Zf+75v+21UqjrZB1bSQOW+r+dL4lfx2k8bfpVXUXWfxFpTPE8/nlqf4kcys/X+lem/wD9OHyxy6myCenrTz1Ep42AOAMVDmmXeuO3XUFKTLzQSzzTm9JNmhpBIXxXRkj/APV1PPyA/asGJkzW7COegp6Wf610w9Vw5puxziOeKRn0alY704Vzd0K+tRqLzVmZiLUZHJxRVdw53rp5S7ul2H/24/tXPsB8Fb0fxdKsB/6YfrXbg/Zy5AwnKHUtKRtyuMIj2x5XGf6108mU9KSnHtkgsc5w+lcle1stFr5X4xJMTtBa6nS3XUdLs3kwzgKZq8/uMYTvbA19+zo+r2b97JEtfiQy5yhVDqHW/wCL1EbmmGJaMDLly77U/wATH/an/wCKP7tVvhy1bn1C23iMoKmJAmcZGpjkueM1a1+tn/c176Rf1K5FK6/rpjpN49jH5lchzV5fcTgmsaSUzkK0bPR9ZdgXJWy1bd++4gB645q09P0Vm380lc1PamcR7Yr6Z5a5zG11uUY+ntt7U27RhZSDnHmu16Xq9H0m3fsXLsYxjdQFy8Hig0/TtXdI98bGmtGEhCAv51atdM0enuSnK0XLknLOW7mt+M1pje7tz3Vemuv1d/W6aM/kYZSnIwfb1rU6ZoL9/R25XtXJsyjghExt6Vf1PS46y3JdXetkhC2OI/TFQdL1On03S7UdRejDszHd32XxWY61b0+h02mgFqyH+0mV+9TwPx4DkazbvW4uY6WxcvK7STBRdNua2/rYzvzhGGHFuJ7eWtXek2mnftaWUp35kIY5fWqtzrhLbRae5ef8SYKPrrG1p8ytxm94AmQ5rltZrpak+U3/AJcB/liYM1ZJZsjY1Ws1U8Os1tvTQeIxd6xNbrLUL8f4VbgcyuGe5+9VnTwk7XxX1pzSK4LkF+tSzLXUbmliXWtc2+yFwth4gYqgsprKSquVfLUt6xKzIjJFTO1RkTFcMrd6qwyYOKcKdN6WKwpgy8Usb0VDvVDY3pYotsZpk3oBcUKcUaHmhSgYPxFd/wDDbnoFo9F/evP+EzXffCznoEPaUj9aT2zl6R/EJnomoPSUX9a4W3s713vXjPRdV7A/rXADh9a1ViwSj60RKPqVAOeKI3Nqipu6PqfnTmFMJUAItIV9aCeQdxvRYPFV8rw4pEk8u9BLM3xQnNB3K8v3pMn2aCQ3ppCPtQi80+c7NQIoxxQBhpzblqA8rSHxmmzj702aB1zTePWlnG+KbLzigXnNLbG9Pt6UnaqG28UvTbNLbf18U+cc0CxxS+tN5px8UCfan5oV3wFEe9AnyftTinim5KfH5UCpb5pDtT4c0CxvRHtSCiDNXYQZoy0yNijhHLVzT2sptVl0KcdPJcI1d6NYbXVrUsbOT8ytfR6CN4Mm/oFaNjozC/bubBFz712w5pNygYj2SzwSP2aMKtGklieUBRPtmobkCLisZ5S3puApUqeuZQyjGRiQJ6JT27cYZ7dhc48FPT0QqKhpygcKcKQVHduQiYlMPXerJtLdJchyhQt2BzI+1Urms08MrPOPeqtzqlkyRDatTG1m5NV1FvPn8qVYUurmdo0q14J5qT0+28Xw+sWhenHi/b+41PSw1877lez7WKv/AKMl4vWn7tD/AKMunE7b/wDarXDTjvV+5U+1FT/Reo8fLf8A7lN/ozVH9wfpIau5SkL6tPu/6PtKL07VH/kyfolC6DVBvZn+VaPdL1cfWl3yOJJ9Gn3U+0zHR6gN7M/+FoXT3jm1M/8Aq1ql2ZxOR92i+fdD+eX51fuw+1WP8qZzGR9RpmCcifatn+Iun99p/wCJu/4h+oP9Kfdh9qsXGOWmx71st+a7kX6xP8qf5uebdt+sCn3In2smLT4rY7oPNiy//QpYsPOls/YT+tX7mJ9rJkA5pytXs0zzpofZT+tJtaTzpvym0+5ifayZVKtN0+jf/JmfS4038NpF/lun0kP9Kv3MU+3kzaZzWn/CaR4nePsNM6HTPF+4HvEaeeJ9vL+M1GhrSen2Vf8AtSfW3/zpnptvxqh+sE/rV88f6nhl/Gfmlmr700eNTb+4lN/o58X7L93/ACp5T+p41RzSzV3/AEbceLtl/wDtj+lC9Nvjs236TKvlP6eN/im0tquPTdSH8kX6SP8AOm/0fqf/AEl+iNWWf1LL/FSmxvVp0GqM4sTfoULo9Qc2Lh/9WruM6qulNipnT3jm1M/+rQNuZzCR/wDVq7NBKVOicifZpnarENTNIRafFUMr4oU35okpkc0QPnmnGkjTA5xigMeKLNCDT1UPtSpqWaIelQ5p81Q7SKbNPmoFSpZpZKKcClimGnzSkPSps0+SooWhaJpnmimxTJtT0moAStn4SP8AvcfSDWM1ufCB/wB6SfSDVntL6dXAzfPrXE/Er/37qfqftXb2t759a4Tr73dc1a+JB+hVrE9qAU9MU9ZdDlLGKWaWaoQK7U2adTxQu3moh6ZpOcDkaZaoZqx0z/8AJ6b/AOWP71WWrPSxeqaU/wDdP3pPZfTtOpH/AHhp/wDef3rj+t4/0xqv/ka7DqWf9IabIhlw+u9cf1r/APL6v/5Gu2f6Ryx/ZTKIzQnFPmuDsek0gpOKC10nbqVj/e/pWvENR8QQzuRlx9Csjpb/AN42PaX9K6GzCEerRkRCTlWvXxfrXDk/Zy1xzem+sl/Vr0TTOem6d/8AbP2K87n/AKyX+8/vXoel36Zp3/2z9q899t/DnPi3/X6R/wDbf3rDgvrW58Wf67Sf7kv3rCi7Vm+2sU5xS7cu9KLsFOFRo5HamwUWaZohAZK6zoMuzo12WcYXC+uK5I/mK6fpa/8A6v3O0V7/AB9q1jN1MvTHtT7viCy54ugfYq78RqtpHy/tWfpxj120Pi8n71e+IXe0e7+1ej3tw9WMbLQuaIaZ3rg7GJY80mW1C7UOaCSMwMPiuhht8Pq+bX9a5ld8FdQmPhkTzZrphXLkm9Odbkc7pSJxeEqBd6asbddLE5Ha7nFCJg+lQ8tJCmxK4re04S6fpjx2n71zK4dlro9G/wDdVqS/ywX75a7cF/Jz5J0x9fLuuSc8rXadIc9C0r/7ZXEX4zvXiFqEpycuIitdv0iMrfRNPCYkowwjyOanLd5LjNRz3X9Nc1OthbsxZTla2D0Fqn0SBa1Omxll3S+YejjBW5rLGrl1Czf0cYsoRRlPgFaL/Q7fufM1t7ulHH4LYRiflzTC6Zzm5oPVLVu5puy8TYSDJA3d+CodD0m7bljT6a1YhIyXLwTn9vBWnciF+1E2AQz9Ktzv2bJblcuxiBvlCmdOOajPh0ayS+bqJy1E/Lccn2OKpfFNshotM2ztiXAQ2Hb0q/LqsJso6Wzc1CeQxH82srUyv9SiR1c4WbQ5IQFln61ZLamtNp1ULNuMr0yIRHKhms3WdfsRkxsW5aiePTAVWTR6aKyCUgwTuyyn2qua+xO5L5Fv5lwMqRDJnFdZxi+XddqI/wBteLMUyRtG/wB1qrZ0NjTLd1LaFc5k5fzWreo+VptDcv3b+ZEFIm2FNj1rjb2obiynOU31XNXU+GpK6e91vRacS3m6nHaYPzqToPWLuv6xbtfLjC3hcG7setca3F4MFbnwdN/07ZMu8ZZ/KsZ71V8XTfEcc6V/+Q/rXn+okRvzPRa9C+IjOmf/AJIv6155qoZ1NzLt3NZ47NdrEXzF2HH0qxopRNRFuAwzuSUH8qr4icVe0GgnrLdyVuR3wMkcbv0r0TPd18LVrqUT5lqY7TjkDgw4qmFW+oCWtEJhLaI/Wqteb6nGY5dNz0bDSc7U9LevKoVpZp8ZpduOaBv2pnYosUyUAoHrimcY52onHmhccFURnJ5K774Tc9CD0nIrgsbm9d58HuehyPS5Kk9s5eh9bM9H1h/sD+tee+a9D60D0nWH/t/1rz1MOK1TH0IMnpinFNgKaIBu0W3vmo0fO2aYUM040lcnDigbO770txxnJT5zikcetQIp+PO9Iw/WkUCpzNLxSMYaBC0s5pU570Dmc+1LJvg3pveln0qBxpO/JTLTm9As5pO3FLztTed6ocaQ/pSN/FKgWcUnczS2TFL2oEbbYoselNjxTnpQI96c43pFLL9aBGaIKWPSnKLo4UcaEohxQT2zKVo6eIAtZkJ44KnhelkO7FUrqNFfAIn4V8my1q/xtmJEZOXBXK9N1Iai2LnLim1WplHqPymTgmY343rpjw3K9My9uou6l7rkY4xEEfuZqvOfe5Tegz+O57xf86EchTLDxjpBUqVKuanpZps4pgzzRBlOUIJRFEKcmFuUscC1zF6V+7Jkzxl9a6e6ZszPWL+1cfK6jjLtXXjm6xnekn8PKTvN/OiNLE3XNRF923oi8vmu8jjtOWLZSqH5rSpo2m3pb06Uq+G+qbDT4pU9RTU9LJ5pUDUvtT49aTgopqbNFQ0CzSzSpbUDlKnMU+Km1NSp9qbamw1Kn2pqoVNtT0yUQqTSpt6BZxSFpt6WGgJaHNJKaiHyUslNiligWfen7k4X86GlVQZORxJPvTl2ZxOX50GKfHvQ0MvXTi5I+9F/E3j/AM2X51CnvTYfWrLUsif+Kvf41+oUnU3PPa/WJ/lUANOjWpb/AFLJ/BuolneFt+sCh+bFN7Fh/wDoUCUiteV/rNxn8Ozs+dJYfsn9aZdM86K19lP60nFNinlf6lxx/h+3RpvpMPtcSl8vQcumuH0u/wDKmSgTerMr/U8MR/K0D/c1B9Jj/SmdPoFz3ak/4WhxQ4rXnkn25/EjpdAm1/Un1gP9aF0WkeNXcPra/wAmmxT4q/cqfbxN/AWV/DrY/wD2tpTvTYv8ussr7kj+lOURT7lT7UR/6MnnbU6Z/wDsn9KX+jL6YJ2H3Lh/Wpd/WmTNX7lPtRG9M1JxG2/S4P8AWh/0bq/FnP0kP9amx9KRnir9yp9qf1A9O1Yf+HuP0M0LotVHnTXP+Fq6KGy/nRfMkcSl+bT7n+j7TPdNfObFw+sWh+VdObcj/wCrWkTuHFyR/wDZoi9eOLsvzafcPtVkyhI5jI+zQInI/lWy6i/j/Wy+7Quov+Zr9Qafch9usehXFbBqLpyRfrEf6Um/J5t2n62yr5w+3WItb/wef94Xn0tv71Xldj5sWH/6Vq/DUoy1V7ts27aQ3YmM71ZlLdRnLCybrfsn9sVwHWnu6xq3/wBxPyK7+z/rSuL6kWJdR1LKx3PzHKSTO9aysntyxlt1GQU/NXiGlTH8PI+lx/yp/laTOflXD6XP+VY8o6/bv8UcUsNX2zpH+7ePpIf6Uv4bSP8Afvn2GnlDwy/jPfemWr7pNM8X7h9bY/1of4Kw8apPraf86vlP6eN/ijSq86G0m2rjn3tyKF0A8aqz9yR/Sm5/U8b/ABRaudGD/S2kz/6p+9C6Cfi9Yf8A7J+5VrpOiuW+p6aTK0hdFxMXn0qyzaWXXp1fVH/tukPR/rXG9Z//AC+r/wDka7HqhjW6Z90/WuV6vpL9zqmplC0yGeRE9D3rvl+kcsf2ZhRFSmj1J/8As9z7RWk6a+c2Lh9YtcNuuqipUbauHNuR9YtAxTmKfahpZ6bt1Cx/vV0UH/vIfrXPdO211lx/eK6CH/5A+rXs4P1rhye45eW9yT7v716HpP8A8Xpv/jP2rzx2uTy+X969D0W/StN/8R+1ea+66X1HOfFh/aaR/wBmX7lYUa3vis/FpH/Zl+5WCZrNanpNBMb0Y5qOPFGNRT70y0loVoDimSuu+HNul78M0/pXHRd67HoX4eiEvSWfySrPbOXpz6MPiOMUw/Pf61Z+IHLac+Wn6la+X8VWJYwTkSPyai+IpYlbPd/avTj+trhf2jKyZ5pZKhJOafufWvO7nXLTLQrmktULCu1dZMx8LD/7JXJDvXXajb4UH/2T+laxrnlPTkkc0sUOd6cay2LimfpSzmny4xQAnpW7p1Oiwx5in6tYjW5onPS7Z6Cfq124P2rGfpD0yEzq1i0TlGN2IyIuF9s12XyoWLLbtiRjnAufeuNb8tP1bT3YwZpAQyH6tdbp709Roy5cIkpZUjLIb+tZ5L+S4+kBetWbObkiOXIrg5aqy6raWRp7VzUSXmJgPu1T61OMLln+yLkmLhXY39Ko2Y6iWAuSIruDgrHnrpfDfbb6pIjYjNlK2sTDEyi1jhatz7k755z3XHufyrZ6vAdICbkTH6Vyt62k1F59a35ySWpjja0L+vnxElN9DAVm6jWamWRflnpH/OgxI8v51ExLuutQuLKKORedtq68Wfnl4xbh/Ved4ZOe6T60ML16EyUJMTOMxfFVxdwfLRGVIrzXqyx8bqppdu3WenuxuTZSQxlzmqBBBF/KrUdONq7JXMY5MVXycpj6VzyqwKR45xW18IyDrtjBjk/SsJDO3BW18KP/AH7p/q/tXHO9JXX/ABAZ00v96P7153rc/wAVcM8Sa9G+INtJJ9E/evOdaY1dz3k1jj9EQB5/PNaXR9TKxqRjsu9ZxVvQRW+yxsFdsO8pFq91N7nTS8sZL+dVKt65H5B6Rf3qrWPq/wB43PQaVOm1NhrxqcpqcKWKBmmaL9qH1zQMlChlaJPtQtBHw8V3Xwa56NcPS4/sVwyK+1dv8Gf/AIq8elx/Yqz2zl6WurGenas/9pa87eWvRupGdDqT/wBmX7V5zj8W5Wr6MfQjjKUQYpj6bU41lojLz+lFgpjikUCwHFP+dIabegVPTbG7Tjj3oEO+9Pn2pUqBZp852Kb68UqBeN6S5yDvSpVAjjcp84385psuTzT8tA3HqU/imaW9UOO1OPimCnwHFAs7lLG/mlxt4pGfNA/1px39qbNONQOGKcpqcTG9FOOaI43oSizQPRDQDT5Xiii7sURNKjwpsLRFq5LiEn7VqGlnRXmOptueJFTdWkx6xkdlGqlq3O3cgyimE5rfh06Op17qr21mzAVfL4K9vDlMZuudmq14mbinmC/pQW1QqaCN8Ym0ouPuVHAO0xXHN0gqVLFLFcGixmlxSdqcKIcoihKczRD4yPuVxWoixuyPST+9duVx/UY9utvRNgk4rrx+2OT0qC+9ENMFOFelwFn3aVIpUGjilip/kx8XY/k0vkHi5H9a+A+ugxT4Km+T/tw/Ol8h/wAUfzoIcFLFTfw8nhj/AMRT/wAPP/Z/4iioMFNgasfw1zG0R+iU38Nd/wALQQdpTMfap/4a7/gl+VJ090/uS/KoIO2lipv4e7/6cvyaXyZjvCX5NNiEMeKcM1J8uRzF/JpuyXkfyqAcU2KPsTw0mNFAlNipO33pkq7AYpko+1pmLTaAaZomLS7WmwNIp+1pdrVDPFNii7cUtqAcU9O4psFA2KWKcKfBRAhT0+KWNqoHFLFFiljGKIbDTI0dJNq1ERNIGnTenDbiqlCFLHtRh7UWNuKqIUoftUzEfFD2e1BHgpsDUvZmm7HwUESUqlYPpTNt9Ku0AG9GFOQw8U/b7U2GxSxmn7fenI/WmwIUu3zREcUQbU2BCljFEmChw5opyn8UgaWPWgF4oXNSdu1JNvFBE5oWpE96BHxVEU2tn4YP+0X3/YP3rHRWtr4ZEvX3/ZP3reHtz5P1b9j/AFtcTrsOu1L/AO7L967az/ra4nVmdZqH/wB2X7tb5fTjw/sgojGKWKcNq4PUbalgp8UsUDIUNEmKWKAcYpUWCmTNADVnpn/5LTf/ACH71Ax9KsdNMdR0z6XD96uPuJl6rperoavTHkV/Wuc6oH+kr76y/oV0fWDGq08vqfrXPdTM9QvPufsV7eX/ABSvHw/vVaOQ2U+9GTmcTkfRaECnxXh29mhfOunF2X5tL513zck/VzQpSxTdNJtPcm6i2MsjI8FX4P8A2+L7tZun21Fv/eK0IuNbH6tfS+k7wrxfUT8ozGQylmFtcv8AdPWuy0m/TLDjH9mcfSuL/vS+rXaaUx0ywf8Atn7V5cb+VdeSSYxjfEBBdN3QjLaWM+Nysgt2HmxH7LWt8Rc6U/2ZP6lZQmK552zLp04sZce4ItWP/Sx9JNJs2H+5I+kqIaeseVdPDH+I3T2fSX50Lp7PrM+5UuSmaeVTwxQmntDtKZ9iur6LAeiMY5R7sZrmMb11fQf/AMVH3WumGVt7cuXGSdM3qUI3df0zUju7ccoVQ65bL04jMinlFzWiYvaDTyObN/D9MpVDq+GUfqftXt3rjteWTeclZJo/S/b+4n9KX8FJ4vWn7p/SpwKfGK8P3K9n2og/gJ42uWX/AO3/ACpnQXvDbf8A+IVZNqdafcp9qKf8BfHaMX6TP866nU25/wD6tRthmXyQwb5dqwEMO1dHqjHw/b9Pkn9K68edu9uPJxya04/+D1Of9RcfoZpfwuoHLp7v/A1d4dqIXwp9Frn911+1/tQbN05tTPrFKFE2RPqYrUJTOJyP/s0RduH9+X3afdPs/wC2Pt6lbegR6bD6v70Ddm8yz9Qaswky0ouM7mxivR9Pybz048vHrHbN6iHzbbjObZXTdAf+47J6Mj9WsS9KLG0MIS/DyxF5rd6Oj0uOAAlLYMHNOS/8liSfhKq6+y3tRYwZwJ+taWk6bH5QzML6FQMoxvW2QPO79a1oX7bEe4Nq4ZX8tVuelLqenJWDBkAGuY1doitdd1C7GOnReeK5zUfKmqxXPo4q26na4zfpiTAXBUEDPUrP0f2a1pafTyd43D6SP8qo3rcLfVtOQJYR5fOGvR9LnPuQyx1N1hxFzg4WlHeZ5zWloNFanpLuq1V25bsFztzAFX/Kqd6NkvvyZylbzsyMLX1OSfldPN5d6WbO9q+esGs9fWtDTh/amVzB8VQYmP5j8q8+UalBx7ZrY+Fn/v3TPu/tWShsdxWv8Lgdb0zk/mf2rjnOlrsuvmdHc9sfuV5zrf8Axdzb+816P17/AMHc+h+5XnOvi/xdxMfzetY40iuA1rdLtEkiuM7yfQKzbVtlOMQ3X1rTuT/hIMIgsjEvpXo453sv8Sa2J3xThNmqqYq7dt3b1myxgsQcIe9QumvHNqf5Nef6rUzdZOlZKbG9WHT3MbwkfZoJWpG7FPtXmXSMpURF9H8qdjQ0jSmcetGnpTUAJQpUiUCetACb123wZ/8AjNQf+4/sVxSb12nwW/8Ad+pPS4fsVZ7Zy9L3UTOi1P8A8Uv2rzhx3YzvXpGv/wDB6j/4pftXm7kk7VqmPoZSxv7Uinwb+tZUvpvSxSGn+1AxubcUvtSxvmnBxQLGOdqRxtS480uPWoEcn9aTzSWmzVD58UqbLT7etQIKVI99qWcUDucYpFM77+acHai6JfWneeaRCS/yv2KkNPNc9qHvS2Qkt+ERvTg1PHSy8ofejNIeZ7exWblI3MMr8KybUgq4aaHlWjjYtH93P1al5Is4slEN+KONtlwL9Cr8YxDBEPtRZThx9KzeSfDc4b8qRYm8RfyojSzXCh9Wre9KpeSrOKfKGGkTZmP0qQ0ccZZNGbU+X1rN5Mm5x4wxZtR/ur9WiI2gyQM+9Dmk08rV8ZPgXzEMAB7FCzljHc0NJqy01AMnuMvmtrqWv+V0+1prYnfhlL1rDmtaGukNrT9xklHGfRr6f0smUlry8s/J0mle5076wP2p4Rwb0OkcWtK+sShkyjckZ2Fx+dZzndRNSqK2rLK1LXCxqFSClTlTQcKfIGVxTCetDcBMrVkZqUkJkdq5TqwHUb23nNdLGud63FOoz9wa68c1WM/TOxvTlNzRBXocD0qLFKg08+9LLSxT1+ffYMNPSpUD5pFDvSGgLNLKeabalUDkn1fzpd8jiSfempYoovmTOJS/NpfNuH9+X5tDSxQF866f+ZL82nNRd8XJfnUeKWKmzUS/xN0/vtL+Ju+ZZ+oVFilim11Ev8TP1i/WJTfxM03IP/1KixTY96bTSX+Icbwt/wDCUm+/+lbf/rUSe9MtXZpI3s82bX/DTN6Pmzb/AFqNUplc02mkvzoebEfzaXzrXmwfaTUFI3dquxO3bP8A6KfSTQ91jO9qX2lUdN9qbNJR0zzbn/xUX/Zv8Nz8yoaZau00nf4bwXD7lNjTrzc/IqFfallKGk5HTv8Afmf/AFKXy7GNrsj/AOv/ADqActSFWIP5Vl4vP3jT/JtJtePvFoNqVDSQsQ8X4/caZ08X/wA6H5NRLim7lrUqD/hjO162/dpzTvi5bfvQBT42qokNNLxO2/8A2KI00vWD/wDYqEMUQ480RI6afpH/AIihbEzgF9koGWfNRvNUTfw9z/A/ZKc093/A1DvnmiFPL+dESNmZzCX5UMrU/wDBL8mh7pf4n86RKZxKX5tALakP8svyaXy3zF/JqQuXD+/L82n+ddP/ADJfm0EXy30fypduPFSl67/6kvzpOovHNxoIUDmkY8YqZ1F1/vr9Q/ypF65nk+8T/KiowGnwe1SfOn6QfrEpF6TzC2//AFoI+0pJtU3zh5tW37P+dL5sfNi3+T/nVFftEoWOOGrLcgm9i3+b/nQty082I/aSf1oKqNClWmVl505/xtMthP8AUJ9LjQVE8VtfDZid9/2Ssx+R/wClM+k/+VbHQIwPnsCRsZ7nNb4/2c+T9a17P+s+1cTqDOoup5uS/drtbP8AOvoVyE4WG5NzcMyV2HzXTl9OXB7VSLTh4q0W7Cfz3D/6n+dItWP/AFbn/Cf5153qVkpYKsNuz4uy/wCD/nTNqz/6yf8A0f8AOgrpQ4qw2rfi8feLTfJg/wDnR/J/yoIMUkqcsx/9a3+v+VJsjxdt/m/5VRXSrHThOoadf/UP3ofkY4uW3/7VY0VlNbYl3QQmO0j1pPcZy9Vu9a/1+mfd/crA6iZ1936n7Fb/AFs/tdP9X9ysbXWJz1c5AI48npXu5f8AFHj4f3qkGKWPapzT3T+7n7lL+Hu/4H9K8L2oX6Uz9KmdPd/wP5UzZueYS/KgCxtft7f3qun/AI2PrlqtZtzjegsUBN8VZH/tkPq19L6P9a8X1P7RnBlX3f3rstP/APjtP/8AGftXIdshcxeXxXX6b/8AG6fP/pn7V5Mf3rry/rGN8QGZaZ/2ZfvWUFa3X+dN/uy/crLGufJ+zrxfqQ0RiltT7VzdTbUyUWKSUAY3rqugmOlw+r+9ct5rquhf/i4fV/eunH7ceb9WV0uZKxrrT/dkzPzqn1RzKH1o9Bc+Xrb8c7TjI++aj6jvKNe2d8WTy61yYqYU+CnDanx5r573aMFLFOFL7UNATmuk1R//AG7D/wCE/pXOJ7V0eo3+Hrf/AMR/SuvF8uPL8OcMjTlIielERK4uxUsU+MUg2oBxVm240oe7UOKmh/4c9lr0/S/5HHn/AERMJ3C2W4snHAZ81vdKt3LPT+27Fi9y4fSg6Ejo5ODJJM1oT3i1vkv/AC1yk/44pGlnrJny5kS2uX6//oq3DpeD+0vSfoYpulP47x7lTa/X2tFZZzcrtEHda55Y7pLqM/rC27HaLgQz9wqY6RpZWoylKWUF/FjxVPrc2fTm6mFBweNyse1ObAWamPWvROLyjl9zV6b70zRRfxS/O5WX1nS6S11LQFjt3XuCWf61nXLkme7mqxJ/0vpRzhzt+ddOPh1luNXO2aatmfSY6WWmW0W2Xcx79s1R1nT+nSM6UxLwQnn9GsDsZ3LiGQV496cjhMBzX1Ptau3muF30v2rE7M5lyMojFBkNZ04I4MY9qv6G/chqY4nLtyZirjHnaoOoWi1rbsImIknB7VjPGWeu28bZ1VTtw8+K2Phpx1rSv+1/RrKOGtT4d261pf8Af/pXhz9OjtOu/wDgrr7H715zrzOrue7Xo3XT/sV76f1rzvWgau59ea58ZB9NtHzJXZcW4sn7UM5M72XKmNvVal0yQ6fqJBusY5+rVe5/MucYlmvVhOz5b5FOnaRkIkpCPI5ocpwp96fTybnS9Myc5nLKuVaeRXh+u6yj28X6o5SmcSl+bQN2Y/zy/NqSZtUCb14N101B/Nn/AImmbs3yfkUNJpumoTNeSL/9SmyPMIP/ANSmSlim7/Txn8Oxgm9uP2MUDZtP/ln5tSBtSSp5X+r4z+IGza/wfq11PwjGMdNqYxMHcP6VzSV0vwm/2WpPc/at8eVuWq5cuMmG5F3VmbF6PrbkfpXBukgqima77UGYzPWKfpXFBvXflysk0xwYy+0BpI+JP5UnSHiT+VWgp8V5vuZO/wBvFS/hP9o/Kl/CyNu4/KruNqZK1OTJLxYqTppDyNN/DyPJ+dXEpkqzkrN44punlnw/ek2ZcYKtpTNamdS8cU2zP0ooWJMglHbO+9WPFMrV82ftxFc06SxF2x5aY0zndCphpxqeVXwiI05neS+xRGnh5y/epM0+aeVWYwJagcRPvRAHAH0KcpG9S2tSQQvrTlMFEFZrUhBThSpZrLUPilSpZopynoc0+ainpUOafNAWaWaEdqfd4M0CzSp+2TwP5Uuyfpj6tImg0zR/LfKH3pMI+bkT82twQTMlXtTbnPp9iRGSR5Q2Kq3IwIuJ5fpW30ifzNE2rgNpMPqPrX0fp87jHzvrOS8dmUi/oJZ0WkfQB+zU8rWbs1/xNRWbLptJbtvMZIPqZ2q2n9rL65refd3G8L5YyoyAO1FiiWJzIPq1HK/Yi4bsB+pXHxta3ILFQ3BJZFonV6c2bg/TelHU2JbivvirMde0uU/p7Q53zmpGIm9AX4eBoi6LtF+7SyJuDjEDGK574hh262KeYldFGeTgrC+JIvz7UscxSrjrbOWrGGO9ENAc0Y16Z6cBZpU2aVBqhT4pwp8V+ffYDilinxSSoBpUWN6WKGw0se9PjNLFDZYpYpYaWGouyxSpYWkjmgWKZKfCUqimw02KKmoGShR9aLNLegFH1pqLDTI0QLQo0aU1UT6GNuWoiXkIecuK2C30wc/2WT/arn0aD5YucVvHLU1pzyx3fa9LT2rusuHzC3bFSXI/SodTZhZkFu6XRMrjj2qEEMb0nJUtaksNvS3zT59qVRTfalTv0pFUKPPFHmmCiApENmnzSwelOBVQKFIAp0psZqhOPFKnxSxVZMO9JzTgNP21QDFfNMRfNTdu3FDhF2aIYgtEQWiiYOKM+1BE28Uu3xUqUOKAExTANEjmn7faqB7SkxqQDHFMlArOju35YtAuPLirEekarCpATwy3am6ZetWbrK7PtA2MLmr09bpJ3JLcNwBcldMcZZ3XDkzyxvUc/ODCbCRiQ4SmxU9/Er00l3Cu+OaiSsXqu0tslpgp8Z8U9OYqKBKFjUjQtBGlMlSJTIJxQQolbfw+Yt3n3CsaRvitvoJixe+pXTj/AGc+X9Wlb2730i1x45y+q/vXYQcRuP8Asv7Vx8Tbmt8vpjg9nClThSxXnekOKWKLFLFBGj6UOMVNhoWNACHpTJUiU2CqiNKn0R/22x/vlRJvVjp0R1+nP9s/erPcS+q3Otv9pp/q1ia3/wAZc9dv2rZ62/2+nPr+9Y2rx/F3Pt+1e7k/wvFw/vUIU7nHLRBmkm1eB7gb+r+dLMs7SfzosUsUD2mXzY5kpnjNTn/jIfVqC2HzI/Wpx/7XDHq19P6P9a8P1P7RV+bc3/HLz5rq9Kr02wrlYGX7VyWMHPrXW6T/APG2P9w/avJj+9duX9Yyut3JQ/hu1TJLP5lZkb1zO8v0K0eu/wD7N9JfuVlhXLl/Z04f1TF6byn5FP8AOk89v/CVEHtTlc3YfzV5I/8ACU3zD/DB/wDrQv0pn6UBNwf7kPyrp+iOelwcBnOxXKYrquh//ioff966cXtx5v1c5akGtj+AyzTO+fNHrUJCxJZ2wqYqKyZ1sf8Aff60eu3uFevC/wDFk8+U/wCTFCTt/wDpH/E0/da/9N+0mgxSxXhezQ+60cQl/wAX/KkyspvGZ/8AY/yoMUKUB91nCJP7J/lXQXmP+gbec9rbOOfFc3hc10moP/7fte1s/pXXi+XHmnpjRt2nfNw+xRNu0H80/wDhP86a2PaZKKRXLbqBha8XJH1h/wA6bst/+q/8L/nSTehRqbBdlv8A9X/+VqS3AkRtkhJSxnGMVDipIPZEc4SWa9P01/5HHm/RsdJs/ItTgKmc71ekfhapWr0bLLIJJE3xzv8A1q3buNyMsgBjGHNdOTf3HKWXjVrept6K3fvXZEYjvvu+gVzmr18tbqG7PY4jHOwVvXtJZ1axvR7iMshnzik9M0kIqWI5DbannMb2kxuU6Q9aMdFE8wP6Vh25PywPSuh69EOjoGAibflU+j01p0tl+XHLAXY9K6fd8JtjHj8rXKuWZs/lUd2CdW0csIbmUrt2zbjHJCJ9isD4nMdR6cRAzngrXD9Rcs5P63ePU240nAuTNzMnKSTz9KLuhwDn1zn+lORj3OWJu8/WpJECRnAYPvX37qzTzXqn0qfxAe1R6mUrl1nJyy3WrGmlZjqAkCvGPSql2f8AaS8GUDNebkmpY1jN0OHt4rS+H8nV9M+kyswmm2VrR6FcXqmmP/cP3rw8mNkdLHc9bM6K9/utec69xqp59a9H6yZ0V7/da856jn+MmVx4ptIljt0q4+tyOf1qoPcyHyZq3bM9JunKSGqUFJmSvZhO9DcjqI6foumnIU+bI2qD/SXzJYjDHutLW4Phux7XpVT6cd9wU2zXTL6fDknllPTpOTKSSN7T2u/Q3L1w/GSCIcA1Vkb1qEiGjuAHMdkz61Rnc33jH8q/P8+pndenr4rbjuq+KZKn+Yf4IP2pu8/9OH5NcdumkNIKm7o+bUf1p+6H/pR/NptdIQaSNTd0Mf6s/NpmUOOz9Ws7XSBN66L4TdtSew/vWAsM/wAj+ddB8Kp8zUAJmI7vu1vjv5Rz5Z+FaN45+j+1cXj8T9a7W8fix9f2rjVj3OzzXo5/1jj9OQbUsUX4ceaWx615Hr0HFMlGp60Lj1qypYjSmSjQ9abB61qVmwCUKVJgfJTMT1K1KliNoWpE25KBi+MVWdGCnKRH1T86ID1oaMUqLEfVpwPRaGjBThRAelOfQptZDBRBSy04vrUrUhAvBT9r6Us+9Koui7X1KXb70qOGGQNRdA7Y+Vpkj7tdlpunaI09ubp4KxFUzvU5ptNH+WzbPpErpOO2bcbyydOIIyf5bUn6C1LDTame8dNN/wDq12oQDaIfQp8hwVqcU+U+65CHTtfL+XTSPrgqWPRuoy5hGP1kf0rqs02WtTjxZvLk5yPw/rHHddth9VqWPw3N/m1QfSP/ADrey0stX7eMS8mTFj8N2T+bUXH6AVIfD2kP5pXJfWWK0p6i1C52SmEsZw0RIkCIjwlXxk+GfO35UI9E0ETe0v1Vqxa0WnsGLdoiYxg9KnzT1qdembN++0F7HyYhxGSH0xWR1e5ejr0jORFiOBx4rYumbMn0mftWd1GA6iMkzmBivXx2dbZzn46jL7Zz5lJPdorOnIy/DFZPnOau2tPK7sGDy4q5b08bZgN/WumXJI4eFqpb0oAy3fSpi3jjarJboi1XnvJtZhpDASpoFOW8UZDFYt26SaFAwVk/Ekc27MvRStmJisv4ijnRwfSVMb2t9OY4aIoXGacr1z04UVKlSqje+Tc/w/qUvkzP7v6lBbu2rmPxAp60U4ZcDnPB618P7b6M5KXyp/4Gk2p/4Wm/hr3JCTnemdPqMf6uX5U8F+4dtTP7r+VL5c/8EvyaH+H1A/ySPtSNPqTiE6ngfcP2T/wy/Jp2Ev8ADL8mmbWqOYzPzpiOpxk78ey08F+4TGX+F/Jpu2X+F/KjTVR5Lh+dN3aj/wBz8mngfcBiXo/lSB9H8qPu1Prc/WnJ6n/3Pyan21+4jR9H8qZH0q1ale7ZsmTgcZPNRd2o9Z/k0+3T7kRdr6P5Uu19H8qlZanwXPyaHu1Ppc/Jp9un3Ijwnh/KmVzxUvfqTxc/JoW9qA3ZfeP/ACp9un3IjVplqRv3s8v3iU3z7z6v/wBT/Kn26fciN3pt6k+df8C/SJ/lSdReOR+8T/Kn26fciLelho/4m96f/wAp/lS/ib3CH1YH+VX7dPuQNLDU9m9JJsoxcRUzE9KhdXP0h/wlPt0+5A49qX2ojVSXeNt/+pT/AMSebdtfpT7dPuQNMFH/ABEf/St/lS/iIn/lW/1/zp4U+5CCiApGoicWbf60RqT/ANG3+VWYVPuQwFPin/iT/wBG3+TS/iT/ANGH608KfcgWNN20bqo+bMPzaPT3YXb0INmIScKLV8KnnEOKQUdy/CM5RLJgU5aH+ItebL9pVfGp5wsFOG5TfxFr/wBJ/wCKkaq0Ji1L/iqeNPKNzQwtluUpRO6PGT9qzeoT+bq5IAGDAVE9UjHctSP/ALVQ1evnlu24bvJJzWrOtG5ve14NqQOao6bVavUD2Qtbc5UrR0NnUyun8RahKHnsmLWL0bgGhzhxVzVaS+3V09kIeCTvVOWl14/6gfpIqbhuEuDNN3L5pNjX8fwr/wARUVyGttRZz0qROXJtV3F3E3dRDkqlHVTyd1pDzh3p3VXB2tKeNym1WpbcUIuarmpvSQjYkrwCUzfvEkbLkcJncqztFpGmqD+IucNlE5Fxim+ddX/VfrRVilVcvXfNr9aIvTdm2lTYnaFKBuyX+R/KmLk1w2196bijpmlPvgEkyPg3aib4G8Ln/C03A82troX/AIW6/wC0ftWDbvWrq5mQw4xIf6V0HRO3+EuMZkhlyD6e9deOfk48tnivDi3df9l/auRiOCutkhZu5cHa7/auVPlYD59sfdf8q3yzenPhutp7mjv2rEb04hCWMI+tV8VtdRV6bZiyhGJ2/iXZ2rLnbjbl2yvWhxnDKueeHjenfDPynaLFIPajIw8XrX/FT9sc/wCttf8AFWNVvc/qNGlhqTtj4u2v+Mpdo/8AmWv/APYVNU8ojSmTFTMDH89t/wDuULbfErb/APYpqm5/UKVY6eY1+n/+Q/eomOHCxz7SGrGgtT/jbKAhMVEcb1qS7jNs1Wp1xxe077P71j6oHUTfp+1a/Xv9Zp/o1mai1OV+SRyIeT0r38k/4Xj4b/yVXjgolMUZYu+La/TFO6e8n+ql+VfP1Xt3ELxTVN/D3sf6qX5UzYunNqX5VdU3EcNrkX3qY/8AGQPdoS1MkLCQDupTj/2u39WvpfR/rXi+p/aKuOa6zR79Msf7h+1cw2pmX5U/P91rp9GJ0ywIiWzI15Mf3rty38YyuumTTfSX7lZYVrdaisdOguO7gz6Vl9r/AIZfk1y5f2dOG/icNuacD1pEX/C/k0sPo/k1zddlg9aFKPGPD+VDjPr+VRdhSup6L/8AiYfRrl0ArqOl7dHi/wCytdeL24836uZ0++qg/wC01LrDNwqLTJ/EW0fL+zU2pM3MV68P8OTjf8mKuR2pEdqlI52ovl7V4XrQMdqFKnlHB4qNA8lQR4xmuh1H/wCAt5/9M/pWD25Gt/V7dDth/wCnH+lduL5rhy/DHhsc07uc0EaOuLsFKbFHgpYKAMUrm1pD60eChuH4GvR9L/kjjz/otXwvdOtz5SI/l/8AprQ6P/4A+r+7WZ06XzemMHmKxrX6ZEj0+3g5HP5tenmms9vLx38NKXUZdpDM2A3QUcbYaCPyS7bbeqlNZmY92f0ouqmbX0n/AEqlow/i7OT+8V5OS/k9HFPx21PiE/7pn/u1k2LlwsQCcsETbLWx8RB/oq4f7NYunBswf9krfL+kTh/apWUk3lJ+7T/FD2arpksZ5/Yp9sc03xUkb3S19f6FPpf8sdOT04mWe6S+ZP70jKjlfvSuH45Yf7z+9OGInq1+mk/J55NxY0YfxcPeorj/AGsz3al0h/2qBUd7/Wyx6u1cOXKSmuwLvV/orjqmmf8A3D96z1zV3pLjqOmf/dj+9eTkylnRfT0HrBnRXv8Ada836htq5favSer/APgrv+6/tXm3Ud9VJz4P2rz8V0xPaxpfxdP1EeUB/JqgBnOeKv8ATUlbuwz/ADQT9KzpmFN69nHl+UXTR1UmXQIGdi+/tQ9NYRjFUDOMvnFPcc/Dv0v/ANKr6fH8LaPKy/pXut1x1I6VuxuWJdkhMhkqpMpaFxo09ZH7U8ua/Kc/717+H9QYpYpyma4OpYpHvSKTQJoWnWmaAXdroPhZxqLx6wP3rn/Nb3wu/wDa7p6w/rW8P2jny/pWve/nPq1xkzFyR7tdpe/1h9a468YvTP8Aaf3r0c/6uP05ik0gpNeR7DUzTtMtIgUpsU7TZrUZpkpmnpqsShSmaJoXFajNNzTlMc05VDnNEUGafNCDKfNRi0WXFGhDTjQGaIalWHzT5pqVRTrRW38RQL70oP4jD5oO60jnRWX/AGSjWqVtHpFuUlAiOzhaDSznp9FK7LMhcxGvXhjvF4crrJfWlWfDV6lYylbGMngMpRay5qi7GNmKRTLIM1rwrPnFq9fhYj3XHA7Zxmmsam1qBbaoOHbFRNq7d0Uoz/FNHGTFBp9NdtaFgBG45dnzV8Zrulyu+osai98i0z7WW+MFFbmXLcZpjJnD4qB012WiLcpHzM8rQXtJfnp7dqEwQ/E55qeM0bv8BryU5w+VGM8c+WrRct2oRjOUYODZcVWOmyjKMrc2KO++c1av6O1fFmZljA+lasmpEm9pIpIERHhGsDVa3Uw6uWS6lvuDHtmtvS6c09rs7mRnItVbnSrFzV/xMmTPI7O1MZqt92LM/wDVXM8ZKjuWI3ZW5S3xA2+9SSRtXceEp8f2dp/2cfrXW9QvYItsyCGHCcYadnbDLOIeuahuWbLcZSFc5cNCWrGMFtQ8NcalTt6yGWZj1oP4q38xiIxDKhnFIjbY4+VseEp4kY5xaD6FNITq7I8qY5D3xSlq4kgjCUh5ccUQbf6qP5UWZo4iDU6Ebq5ZPl2pSymcjVTrk5XOno2pRBFU4rSG76BVXrMJy6bcFNsLWsdbi3049d6cpkw0duOUK9c9PPfYiLilVgO0D+lKsfdi+NKzOIkXbYA9PSpLt+VuQxcxE25rIs6nvufhm4xnLvV21dZRSWAMhnyZr52nfttdP6vCMyM1bbtl8OcVvDCQJhHcSuHxC0qijunq1u9H1V27pD8OSLjbgPFaiVtJH0KCeE2cYqs3L3+Boe67/hX2zWtIlndAwiNMyjG3F2MrVacLssrFz4y0c7cpWrYG5yZqaROXCQA1PAim+7WfGF2I4F+9SQleHeKvrmrpdrvZD0p+2NVG7dDLFA96gn1GEHEpxH0zTS7aXbE8U4R9Kyjqdtdpn50Z1CDsXI/mVdJtpbUtjziqUdTKf8qP0SjW9ITsUaaNrXdDxI396Swz/Mbe9UHTz7hISyejSlp5pvCR64avjE2v5i+SlGUJZIo4cNUHT3H+7PxwlI00w2tz/OnhF3Wg4xvjFMMZGRE9qoGnuAjCbnG74poaecduyae9PCG2ht6FLJ7flVCFu7budxCfGMY2qXvvf+nL8qnjF2tZPQ/KmSL/AHT8qrfMv/8ApS/Kn773m2/lTxNp2EHmEX6hS+XaebUP+EqHuu/4JflSJXn/AMuX5U8U2m+VZ82bb9YlR9mmHM9Naz4/CUz85/8ALkfamlC9MBtyx52qeMN1W6mWY6K5djZhFin8oGd6wY6qyuJRkPtvW31SE49KvEoosgBK5ftRyifUqzGVZa04SsTNruPqUZYZbwnGX0azA2ozJwp9KlwnwvlV6Wnum7F+1SaKKau2Im/kqjC/dh/Lckfep4dQvxxmRL6lS4VfIrm9yX1f3oHNS6vUFth/Zxe6IuNt6jtThejOWGJEy1LjSWBpkoW9aN+8H0SnZA4eazqxrZp7DTXYZ077U05ChUrvpZ/SpVntJo9LKxbWSPfhMeCrlja7HHqVS0N25djIuSZEXEcnBV204uxXwlccnSem6rigVqGWrDYMh5oHV+ka4+UZ8as5qr1N/wCwXPofvTmpVDt2Wh6kMtDcDnb96b3OiSyzbA80/wBqTtzSN8Vh6TnJ4qS3p7stUJHZxLnwUJFwUdvU3Y3jEjZ7TbxXbivtzz+BaoC/PHrUZU9+1KV1TG7QfJlnxXLLe63PUAU5xR/Kkc4pFt9qz210YaQ70TFjnKFNbhO6vy4sg5eA+9EtkOu9JTjlfBzUtvpupuubsi3b9Y7r9KvW7NjTxxbiZ8ruv3rOWenHLmxx6YcOn6m5KUiHbFcjJxW90fTy0+lnGSKyztTMhd6s6b/Uy+tej6bmyyz8a8eWfke6/wDZb/8A8cv2a5CESQEZxfZcP6111wzpb5nGYO/2rEPh5lGMo6oRiIkHD+te7kutMbyno2qvstFG0hgxt9Kr6wHUOx/LH9ipL1x0TjBNHtcnJUkY2NcM4rG5jffc+1Pqs5jlE4+STq+1DB6FLB6FWL2kuWt8d0fUqGuOOUy7j0yy+jAeh+VPg9D8qQ709aU2PY/Kkhjgp6ZoAT2q70kxqj3Y/uVTaudMcao+o/qVZ7S+mr17aWnfrWHrIn8VJwbh+1bnXjbTvu1jas/t8vmJXrz/AMLz4furB6FPRYxT15HpBv6v50hTy/nRJSxQK3luR3efWrB/4y39WoLeC5H61Z+XOOoszYSIstlNq9v011jXn5ZuxTWWX8UuXy11eiV6XYyq9hu1y0v5pey11Gj/APxlj/4yvNP2reXqM3rcpRjpiMmP83CnpWYXLv8A6k/+JrU62f2eml7yP2rLCueftvD0IuXTi7c/4miLl54uz/4mhKIxwj9mst7Lvuj/AK2ef95qW5culu2lyWUcued6iweKluH9lZ+j+9TS7Qty6m9yX510vT1/0NBXKwd/zrmk2a6bQf8A4aB/sNdMI551zmnnNuxGSmdyppsi69qn0qDToSF87VZI5muTnGM78V6cZrhrnvfJE1mE5Ye5/Iqz8iaZM/kVNoLRKQJtzWqRiGMGPpXik36drlpzt2MowchnJyHvUMYXJOUj94n+VbersjLEY5Fy+hVf5IeMVDyZ/wAlDcj/AMJWhfM9MtmB/CbJt+VBO2A1LeMaKB6BXXD5Yyu7GZjH92H/AAlJyf3Yf8JUzGgSsaje6jzt/Jb/AOEop4O3EIbxF/Cc0sU9w2h/u/1amobqJlv/ACW/+GodQ5ifhifQxVhKg1RiA+9ejgknJGOS24o+kSwXovGcn2a6HQGNFEwGFMH1a5vpji/LPCo/euk0DnSPqOGvXzzvbzYXrSj1Ha2/hJYkbP0qrpAb8X5cRERM+p71c10c25+0hqDSxxcX0B/UrwZzt6sLdaW/iTJ0q5/u1i2LqWLf9lHHab5fT61t/EhnpV3/AHWqWl0sZ6OypuwP2rfJ+sZ47q1VjeHm1H82i+Lj/tHTHxn/ACqW7oZRFjuVH8XSjCPTr08kYS/E4zgwU+n1OSN5XccRef7a4cBJx+dMclFeYyuylHcZL+tJw7hgr9H4eU3tznpZ0j/2qFRXN7knHK1JpHOojvxvxRay3ZtEZW75clIzIxjtfT3ryZ8WW5CVWBUHirfTduo6fHHzY/vVImbKVb6bPOv0+M7XY/uVzz+nyk2lsej9V30d3/df2rzXqJnUrjwV6V1LfR3P91/avNeoMjUpE2wV5+DHyumJex9NUvY8Jiql07ZSz4UqfR3WOoj3YPVaj1H4r0+3cZOMea9kxxxykvtray5fh122L5+1SdIwxtiDu8lFdIHw9d+WSIl6OCSLnG/FR9HcEPq17Lf+PJnFutm7dkxsW+6WBwYKF6brnd00j7laPRHOvue0K2Zr3Yr8pzd517ePKzHTjb8JWr/yyMkEJSTGF8YqeWjIx7m6v/1xVrXxiaq9hytyKnpuVLqYhYaxMZVudZhYj/jfyp3Txf77+VHmlmteEPuULpo9ue/zjigdMeJ/pVg/1a+9BmnhD7lQOn/2z8q2PhqDHXXN85tv7lZrvWr8PYNdP/439ytY4yWVnPK3GytS9tM/3q5S/Yk37iJjuf3rq9R/Mf71c3ff7e5/vP7115ZLj25cOVnpVLMvUp2zJ8lTjSrz+Een7lVWzMeB+jTNmZ4q4GXAZaCSDhQ+9Wcez7lU23I8ND8uWeH8q1jQTu2o3LEi6JuG2H0qKeh1Ud2zJPbetTjZvKzuyXo03y5ejVucZQcSixfRMUI1ftp9yq3y5elD8qa4IrVpu24SxIV9CpbWptOSUe09TmrMIzeSs9tTHcSl2Pkq9PX6cUBkechn86hlKE1lbEPR8VZhD7lpaTRXNZfjatY7pcZcFaZ8La3zctH3aDoMsdUs+6n6V0+vuXLcZTtycQj3YMb/AKVrHjlui8lYEPhS/wD3r9s+gtTQ+Fd/xar8o1VPibUSzjTnOMs3+lBPr+sl/LatR+rJ/rXa/TyXVPPKtOPwtpz+bUXH6AVJH4b0Ef5rlx+sg/pWPHret8xs/wDDmpY9c1h/csf8FS8WMPLK/LXOg9Mib9z9ZtEdJ6XH/wAqD9ZLWSde1fmFp/8ArRnxBqsf6u1+TU8MU3l/WqdP6bHjTW3/AOq0Zp9FH+XTQPpD/lWR/wDrFqjm1a/JoofEV6UyLYtquNlp4Q3fltd0SJEtSImwEdqb5mNiCHo4Kjjqb0j8cIxAVAVwGfWsa58S2CcoxhcWLhwBXXDit9Me26zl4h+aUPfN4iH1awX4kjj8Nm4/VD+lI+IpJtp5Z95/5Fb+xZ3o03u676R/Vpxmm6H2a5567ef5dOH1m/50P+nNT/6Fr7q/1qfb17HRJc8S/wD5f+dLEvM0+xXOvWdU8WrJ9n/Ogeq6x3I2j27M/vTxi6rpXP8A6kv0KHIfzXJf8R/lXNPVda7ZtH0tlJ6jrpbF/H0iH9KTGf1O3SPY8yX/AO7QMbWeCX3X+tc7PWa8My1UwfpVaGs1heJy1UpA5Bds10xwl6lS3TrIY+VdIx7TA8J596Nli1a+ifrWV0nunev3icpQu28sVz2yEyVpzM6e17KVnLHxuk3uI5F5ksWIZ8lOF/zKB9qqXen6q7qWcb7G0/3SSUZ06ccZln3ZLXGyG1kJ5/FcjjHBtRwkRElMd9lapnTjOVjn6rRQ6aZHMBOPwr/WpZBcLttQJxV4BM0Q1SOkxjqI3/mJKLnETA1dCs2T4Ds4wiyk4A3azepdQtXNFchEXJspR9X1MLFkioq5xmsHUa11EMdwAbBSWSxrV1tRlu1LZHkcVFjLmprcgilezvx6ea+xyug/i3aVRfhXd/WlXidWDGbaQMhtn3H9q0bOpGMe0/GOPVA2xnzWa5LjHPdhd15pQuSJKCC5TgGuUrpY2hJCF1k8qoJncwY/rXR/C2+lussH4ts/SuN08W72Rj/NLOT14P6V6D0TQfwegjG45nLeWXzUt1DWltYrtilt6FSJA3zE+9V72s01mTG5cBOcC4rGzQ8D4KiwMnbiprN2zfj3Wpkj2qF/na3jdpYSYoZyYxXnBmpDehgF278sTIZfYre9I5Tq/Vb7cYRkxgeBxmsOerlJzKTn6123Welaa9be2QS9cbtcJrbPybrEkoOM1iZS3S6smxx1ch2k/epIaybLZfzqiGXGalsyIySSFaRp29ZeASaY960NL1e/CQN6Sei1jFwdjijhbZgkw9s1R12n10r8cxuyz5M8VF1TVXrWiJRuyFkGR3rL6XcLd0go52q91n/wVszzP+ldMe7Cxmf6Q1X/AK9z/iac6lqzjU3P+JqsRz5oy3k9a9UwjKydU1v/AO83Pzpf6U1v/wC83PzqAtD5ovlHrV+3P4JzqutDH8Tc/Or/AEjW6q9q4xuX5yjhUXasn5R61p9Ct41rvnEX9qxnhJNkQ3uo6suzDUXAy4B96H/SOqf/ANouf8VBO0MlzyrQ/KPWkxmhMdQ1fi/c/wCJp/8ASOr/AP3i5/xNRFkfNEWT1p4Q2kOpav8A/eLn/FR2+p6skY1Fx38tQfIPVp7dkJx38lZuE0RudQuzemykqy7znfxWKaiQ7wi/UrqLcBtAgmXkzRFmDnMIp/ulfPz55hlrTrMdzbmDUWn+fTwfptUgaWRl09wz5iqVDcgfNnhwdz+9dLoreNFZwf3fSunLyeGMsntMZuufdNpZcTvQfeOab+DsSTt1Rn0Y100ofgkpnZ5CuZhA+YI+c/rWeHlvJuWaMsdIeqRYXYRXOIBmodK40+of9nH61a65/wCOT0iH6VUtD/C39/B5969EZUJubgeriruqlI1EgioYM/agsWoymSuGSOwvB9auXrUxZs4py77tYyu+ll0pwmykmHYq1B/7LNR5phgShEVVz3GDHP61JeSVi5DmWFMeQrll6bxstWrd6xdtxLMUYmJZMZaJkxGRyb1S6bn5dxyfzbVbbhFXAp4rjZuuvo9vq0e4jcjjPkP3q8XoSiSCKYzkrF1UzUYC3CLB/FIXO/2qKF2ensyC5GUZbMYq499zauV49+nmnNlvS1retSlclbsQPwHKBlqjLrOvtKylbuRHcP8AKsrVajF2SYiS5Vx4qMvFwxJTBjjmvRjx4ydunla3LPWtFee3UWG3POMweftVnUQIpPTy7raZy7o+9Z3QSFzqMD5UUwZXHGd9q6XrXTm1K3qtHiDkJxOE9cUy48Y3M8mTblJwKflV/T3tL8yHdAyRYv4eZeGr8LcW2LCOUz/KViwR1T/8lZkk9Hlb7WLzL5jjGM0Az9Q+1at7UabTWiV7tF9QqE6hYEZWYkX+8AlTwlPuZfCjm5jdH7Uvx+UPPFaeo+Xc05K324dxAodLaJ2JxkG6mU3KnhEvJlpjNyMpDKUpYf5SOB/WrNzqE7UbYRI5cAhgPpxVmfSTOS6D7xGsu5odR85ndlPBsR+XkQduKxjx99vNllya7rSvajWkglqdOxTO47UPzb4D8/TquOGs75M+7Hav/wDBc0UYXJJEkCb4bSY/MrpeHG+4422/K9K7qDJ8+wPqjWn06UpaVZzjJzzE2rkp6ycpSiSjsokoY/pXT9Dky6YScZZPBgrrxcWGOW57WTL3VuQOnvCKMUQcZyVnaeTp4Fu382Ef8LMQ/OrurnK10zU3IOJRgo44a5W31PXyTN5R8sP+Vb5MblZqrccr3jWlcsQ1VyZcZcqdqCtKz0u3buEo3b8U4cn+VCahtLJkjLlId2ft4o4a9zhlJ9vk4rH1eNubjOLK9rFxuRklqBcIh3MpAuftVLUW5S/E6ZtP+KMhH7Uc5W5RuTW9cnLcj2ofTaqrO8mI2JRcYHC/vXLDDT1YY5TW0AtESpFm9/6U/wAmiLF5P9VP8q7O5DSyU/yLx/5U/wAmkWrv/pT/AOFoAat9N21J9v3Kg+Te8Wp/8LVjQ25x1EWUJAobieSrPaX01ev/AMmn/wB5/asbVo3j/dK2evv9np/95/asjUWrk7hKMJIxNwr2Zf4Xnw/dBSoyxe/9Kf5NP8i9/wClP8mvG9KOmeKkbN0/8qf/AAtN8m7/AOlL8mgCGe8feui0n/aOlsXDKGE+1YBauRRYSA5UrZ6Bdy3LS7I16eP9LXDk/aMJcq+q11Oj/wDxtj/cK5u7p7tu7ch2Se2SZx710mkE6bZERIGRrlJrKtZdyM3rb/Z6Y8Zk/tWYO1anWYSlb0zGLLDLOD6VnxtXcf6uX5VjP23h6CU+9EWrp/5cvyp/lXP8EvyrDZoS7ZZwPs1Jcc2rbjnP70Pyrmf5JflUkrVxs2zsci5244oIGuk0e3Rof/G/1rnZW5g/gl+VdFphOixE3+W7fZrph7c8/TmoOJWj1f2KskguP1qrCL822I/hMvtmp8LOXaL9K9lmuGxxl/PbS0l+UZDAVDcrXtan5kV7UxjOaxOmDGVzuE2MZ+9aNuS3SJ55K8k4/wAdxu5flpbm9w59T+tRTiUU5xt22VyREE3UCoYamxqFLN6M05B3rlpoEw3obn/h4HtRzGguj8mAG/pW8flL8KsjegSpWMs8NRsZPisNxGlPPiH0/q0/ZL0/UpShJI4OBzuetFR1W1v+rPrVzsn6H5lVdfCUbQpjf1Gu3B+8Yz/WqehUncx4c10fT5iXbePJI+if8657p0WV+6BnbPNbXTF+Y557cP1HH+Vezku7Y88mpsWr4meqfvUWmj+Kb/sv7lT6mLJkBl22obFucVzFMicleHk9vRh6F8Qb9Kuf7rRdOiOisf7kf2oev/8A4q7/ALrVfoXUbOqsQsAxuQiGFN8GMlbzluMZx91rRtEjCVz/AMT9spaO3OJKHzUR4TauliMTfBj3K5X4g1NrUavT2rKzYXcyQcBn1rPD1nG/hyuqhbjdS0IEkRADfxUGDLs49KtaqxdNTclGKw7ncM+agQB7jCephr9NhnjZqVzlo9Jgu5IggpUMpdyuDOak0j+Nf9lqFQ43reptCVyBg9sVa0Ek1dh/9yL+pVNljHu4qzpJBqLKclyP7lYznVTb0nqG+juf7j+1ebdRf7flNjivStdvopf7j+1eadRX5+ONivlfSfuKiq4Hf3q1pYwJHc7+3iqWfxYXerEIy7hiOPavRy475dRfhpa2Y9Huijm7HcAzt6VD0jiD6Z/eleWXRLq8l2P7U/SD8BnxmvXl1xZJi6fo961Z1dyd6ZEY4F8tazr9JnPz4fnWX0W1bu37hcgTMbCZ8FazotIuHT2/yr87nxY5XdbnLcemHrblqWovThMkTYpj2Si1F+3KyhMVOCpup9J+XFvaYWJ/NA3T3KxlRqzgx+Kfet+EuacfFXeiwtXrlyN2EZ4BMmcVqx0mlZsf4eG3nHNW8MZvPZdMS1CU4sTGV8uKlu6G/asl2UEg8I5K0b5G7clZ0Gntvy/57mNh9Cqep6pfbDprwWw2TGFrnZjvTrjllZtnrhrS6BL/ALwT1tv7lZai7InqVpdCcdRiesGtXjkksPO3crX1H833rnNRtqLp/tP710eq2X61h29M6vqly0KBJZPoU5P1OJWiLjxn1q9Z02njabt+9FAyxi1tfw2l09rtLMUDfbK1yXVrrDUSnbGAvGOCuGNm9Otl1tJqtfGWYWIlqBsAbv1azo3WVzCZz5auaVs6rTyjLEbmTEu3O1Fc0MYxWN1lI4O3A168bjpntufDGZW79uQYEStwhEEQ384xXH9HvXNHfJq9qYkHpW5PqGjkZbzF9Ef8qzZu9Vyyvj8L97Q6e+JIMvmsbXdDlGLOxKMgFTOGpXqGjDe8v2f8qb+NsSl2RnlTbLgqzH+1mcl36cxkjcky/nHFQajVGU7Q+lTa7TXY6u4WxlFc5juVmaklBSUUfcrn1vp01fkmcZSXhqxpNSW7pFXDs1mDLuXDVvR25XLwyFiOVCix0XR3t6nYR27iuu18e61cPWCVx/S0OoWMcFwxn612erP7OT/sv7VvDrJa89gYZHGJJ+tShQRPxS/3n96liZrpz/u1j6OFPinwFPCLJwV59tGA9aJHGxnHpQaq2249wuTxVS1rJMu1XNJlC9J5txlhixPcq107Tt3V2xd2Qv2obeulA7bkY3YejyferenW5cjOz8siOds5K9GOUs0l1XSdoTwnIn6NcPdtR/i7rGODPFdzG5buTj2SF9PtXEaq/djrL1sQCWOK9X091LtjHq6RsD0/KhisETxR2ZxLg3RlHO4OM1eNTogO3S5+rmrlzYzrbdV4aiMzFyJ9TZppsYoisXymKst61dzGOltxz5FyUZbtRidwuPDxXm5OTCz2SVWjHuDHmi+W+lSXNbC1kLRg4cVTery7sNuIZ5ry/cjWk7HG7UDclJQ2PFTust37aKRUx6VRuE4y5MeEc1qZbYyliSU3iUl+rVa7dB2QaC8ziKq1SnKcpbj+VdMM9XbGttbpvW7nT7jsStyMSH0rstLqrWr0ML1uR2MuXxtXmxak4Qa6foH8Rc0f8CRCM5dzJeCvRc8cpu+08b8N+91jR6eLFujI8BmqsfiHSykDP8yiPh3R4/HOa+UcZrK6p0W1Yts7GUDhc15LyY76amFretdT0lxwX4C8C4q3BLmO2YiZyV5Zf1M43GLnat74X6pq56g0sbr2yHBgUfvVllZssdzGEgcuaC7MtWmT4KqXLevYny5yZDvnANR9b1Dp9FmWym/1pZrtZN1zfVdRK/fkslw1nwVly4KV6+Kq7vNQwvRJAPneuUt3t0vrS+FGO1MIhilnFfVk6jw29guQe7OaVHtSrjeKba8mTPSXIyIyA3zvuP09qs2NFKQkYykjlQXDXZWen2LZlgSl6yKn+bYg47oHsI18ici5fUzfTmNBajp78bt6Pb2uxj71p6rq8ruCM3DlwPg+lXeoui1GlY3ZsE/ln2ph+uK5OcL1mU4wyjzI3E9c+fO1Xy3W+PlmfS9qdVO5bWE8Y8Ltzig02pncvMbiYwO7nJnfeqluXbaO2WCa5ybtSxSNhkD+Azg5TzVsju6LRXvkyjKDsgJWmJJE8ma53Tz/AAna5w/mcVtaKeY9q7+MtawuqmU3Npr1z5VqUs4Q2+tUNMys3Ll1n3TlvkePtVi9qLV2ZYtzi3c/yv60NzS2LUUlai3HdRdqcmXwuERzk3YqqqVxnVrMoaiWXKucV0961EUjOY+hJxWZe6ZO/cXud3la4Y5SXddMsdxy73Rc+lN3ouU2K6mfQdPK3KLclG6GTPDXM6rTytTYphHG1ejHOZenLLGwMNQmxt71JDUPPc1UDGd/tUkDucHNdHNudHmz1cAVBy1udbmFi2OQ3VPBtVT4f0TZ0/zbkQnLc9irHWpRjGzKXERrcutVbNxlQyS5HLujn71PFihuHsbtVJ3SKZijnOwu3u/nUsLq3MCmd9vr4r04csyumdaWCWTJncyPqLT92H3qIkgZAXjL9cUpOXA4x6V2Evd71pdGkGrTP9yT+lY5Jzg3yG9aHSJ/9qmf+1L9q553rRoEpZk44zTEqgLoquwmxinJ0npFkaIlUEbh5ou8qolZUVtzdieqVB3hUmnkOotnrI/es5ehudTuzs6IlbmxfmJkfFc/PqnUW42tO3Lkwy4c1t9dljQx95tYdvX2dGElYzk4yA5rw5YzW9duuN3dVWuazWaZ7tZppW4rvJErRhq73adt6ZHGwKbVHPqNjqBK1ekpj+Vjtt71ATMgccH0rrxflPyhnqXpddZewjenv47mo7Vxb0TOVQx5qhq9X8mIxBXjJg/OtH4djdv6r5t22FmI9sjDlx6VcrjjvTMlvaPr12MeoXRQTBv9Kg00o3rF6NucVkAA7811Nvp8L19ZxcYSXcYVSuYn02Wi6lG3IdpOEdk8V5/uxqYqmok29TK33PbHAb7bH+dNdldlbySQE+jttTXrfzOo3tt91PXdq/PTELc7aZZBIrN5NdrMdqNrVltIyDtHAnr7e3/Kpr2oYQLxnJIF9c+KinppN6ZjAS9M4zxv9qv3tAOiuRxu24zi/TmlymiTs1t/h9LdmGAWRjnGM1nW9QTmsJqIu+c1N1id21pbcYmSQMvV4qDo+kva+RatBHbCtTHWttZdr/TJW72uhG5CV23Labhwe7U/xHo7Oks27ulAhNSRvz4xWz0bpz0u2Qm98puZOOas9b02lv6Cdm8EIMVHbI+3vUsl7iSSfDzGVxlcRMrg3Nt67bSdKs6rptgbVvY/HxnPhrE6X0S1qtQk7uGLtHhQ4c10lx/gT8CCGMPkq5Zeo3hj8pul9Ks6SS27eZDtJMpVvUR1TFjdIfKzsnL6VY0VyMtNCcAzIFfej1V6Bp5E5GU2Ktx62xcu9Rns4245UDHlrEt7ap2ySuZGtDTWbPUL0r2qk/JHFuOUHHlqHX2rGi1lksg2pu2+cNY0sB1PSur1VuMmRCJnY5aks9MhG3KEZ3CSbdxs1saO9ZldbR2t2MR332fSrV29GzbZ32IY/lxv9q3MbZtLlPTE0WnlZ0LGecqoPjereiBtyMcNRRvfO0zPJhXAPBnao7Gvt6dbcoyVcqGxWL0e2gh6UE7cZmHJj0akUYicJkoaS67ZslmqpmljLUdquFxzxU09BHtTvk7eaodQ1N63OMLCRuTkhJODy1nX9adPuThLU37skCUs4M+2a6TkyvTn9nC9srUW8am5hf5n9667oB29Hgeq/vXKOssznntwZ8u9db0aUZdJtseFU/OumE72uXrSTqf/AOG1eP8AA1xMe7uDLzxmu16m46Nqn/Z/qVx8Q7hec1u+4Yequa1S1AM5z/SqoyPL+dXNQDGK+tQ9vtT6j914v1ASljl/OiGXq/nRAY4ogPSuDoDMny/nU5k0a5f9YefagwVPg/gv/wCJ/Sgr9z6v50u6X+J/OiwU2CgRKX+J/NqfSd0tZpzuXNw8+9QFWNB/+Q03/wAh+9We0rX+IEI6c85X9Kx9RJLuBQwea0/iCT/FWIniK1kai4R1JGcZAxHPA/Svbn/hjzYX86ful/ifzam0kpN1zJ/kfPtVa1JvTuRhBzbMyDfB6/tVnSf62X+6/tXiemVAykhu/m0suOX86VbXQ9F8y1cuKA4NzP5VL66Xr5ZBauMe5jIDdyNWOk3vldRDOBKta6c2FyKuIqP2rItTbeutyNq9f035YXbz801lNL/XLXy+pSkZI3Ikjf7NbGic9Msf7hVHrkC5prF8ONl+tXdA56ZY/wBysa1V3vFn9aUt6bfG8v6VStb2b2V4PPvV3rP8mm+sv6VQt72bweh+5XHP264ejHP/ADp8b0wUQVhssb7P602/q/nRBThQCQZqd2NuVrpLB29FDOcW3f7Nc5KLhxzW+z+V0HueflJ93aunHO3PkvTnLatwcbcVNE7rqcg0NoY2lZZzuHpUml3uT9mvXld8dcZNZRb0oWpzDbMR/Vq1p591+Jn1qrKMjNwMxAF9N6PSMv4iKjhzhxtXPGz7ZlL5oPiS62/lJHvGKEV2Fef0rA02olHUQYnZNmYY8c11HWtLHVaeISCcXIZ3SuY0mh189VHGmuSjGRmRFwGec15Z7d56dnc4prmDT230aZkSjmKIejT3jGkhW8Z7YvwrTDL9Wo0xUly3Kc2MRfxOcOPNQXbMrMo52JbItc7XSSaO4eMUziorsW3IlFDfc9alzmkUwZcBvUOvtsbAoguRfJVuzabsu2KDUXVi5K2d0QI7GK6cX7xjL9azNAkdTcHyVt9LMX7kfbJ9H/8ARXO9zC7NOTFbfRNWajUyh2p22+XzvXr5brNwk3iuao/n+h+9Uxzj2au6rbufas0n7+a8uft1w9NHraPR7ibjbUrhrWqnp79u5BRijt5K7nrZ/wB0Tx/6b+1ecXmTdcRkg8nAV0v6xnH3XqNi9b1Gmhd2YTjlPbFY+p6fenbbxOJbkZjF5DxQ/Dd6dzoZGQuMkfcrTDUumtx+RmPaBlMhjlrz5bl6dcZL7ch/YaK8lyayHIBw1W6pdjrGd+KEuEx4qX4h0zp9eqiT32c4aowiyi9u4bJ7V34eS42ZM5TXSDSOZyM/3Wq6i71d0WnuXL8rdqDOUhAiZWpup9HudNtW5XZxlOXMI7sfq1+hx58Lrv25RlS2Y+d6saZC/beMSP3pnSXblkvQCRF/EDue6U2nFuxAXCOxxvWsspZSvUNXvope8P6V5l1FxqD6GK9OvmdFj1h/SvL+o76g+n9a+X9L/kSKv97ip3CgsjAY7TNQKxkKVLZSV78TtzxXozv/AC7b+Gjhl0PVCbkoo0uj7Wz71K9v+h9aREwwHfOWoOluLZ7Ga78l/wCHKpPbo+k6y1pr1xu3I287DJwcFbdnW6e9C4xv25MTOIyM1j9E02l1Fu5e1NsuSVIiZAOXFVOq6S1Ym6nRmIm04Hp61+bz5bctR2nDL3UHUep6k1ky1euFo2MSyP3q50fS2eoae5dv3JEoqGEM1d6b06HUdHbYwCymVx59q1bHR7WjsfLsDhcuMZaeWVnRyYzWoztDo4aa5K5GSj+FFH9qt6nUQ0+luXQ/ERcGeXxUl6EbVoBV7tx8bVS6gjoZmHJvnHFd+LyuP5V5MprKD0U7ul0tiEbMptw7pSPC7uazPiCTetTPlSJQdpY299/FdTodRC/oLN6CSzEMnhxvVTqOq038Ncb6Rtg9ymRrhcO9vZMutOJ6bdldtyjhl2u+DOK3ejKdUtCIsZGH6Vl/Cl2Mer3sOIXYvaHHO1bsTt+JbefOf/8Alr0e8XDd89NDVcv1qppNC39TcuWbrBVJ7LVvVnNU+maxtdUu6aTiE3J9cVnKbnbWFs9LcOmX4Mlusx4CWCs690y3cuyZBcmOHudgrb1Wqs6WDK7cBPA5X7VzWq6nc1Wom2LTC3nYTGX1rheP+O+Of9Zmn09yPU9RatR7bcXILj8qsz7hRyJ702tuXrdr5tyMnf8AExPFR2L5fNpMjGTPNNWTtdy+lqcB6fGYbk0X7VTSr4Z6bM9Jj+lUgqgU9qXFGRVwGWjYRtmbssexu1ZLfRbI0+j3rVy3O0RzOJnHrVPqlvSTusL1qcJeFjUOguMuoBYGOIrs7u1Hq9TclL8T3DwvNT7dl9szkn8ULmh0sYkoxlLPAHNWtLGNvTTiQjDJ55qC9eQAUx5xiqs9ciwzla1MbvtblPhodPca2y/7Z+9dxqjNqX+6/tXm2n107F0ls4RMnFdPp/icuw7L9oVMLHZ4rrjLLti3bBDE7h6Tf3ohw1JdspKd2OGEpKY8Z9aCJlrfNZctxvH0kBkgHNXrdktRM473x5obNsjCMgzJ4KhuXL1u6kosXzkrx5W303NI9aqkAytUbmmlEzE+rWnAJPdJM1as9P8A4mzmU2K8YNisy1bJ8uesxm3QR7TmrOjvStdTbNhWMhU5xVrVdG1emGdu4Sj7c0vh2zE6ot7Cojk4rctiai3a1N6OpiKguMjuPrWX1GMo6y/jdHn7Vs9W7dPqBimFyYMVo9M0Om1DK/dtlyUscmQr0YctmOiyTtg6TQWp6JbmG5jJIaz8MZI+HFdtPpWjZyGXbFMASxhrn7nRA6s6ad1LeO4fKVy7ttpMpWd8408SThybVDc1U7sjtki+Cuh1fw9aPlzg5txMJJ5+9BZ6Po7g9kUkeYyyVzyulnbmbzfuHayUqFtyBz4ror3S7MbmI/MmnuFRajRwLTGFlJ+9Z21pzcrhEcLmpNJqAvR7lY54eGh1ujv2X8UcDxiqttlG4CJvmukYrsP4K3cgTIhkzVW9prcBzE/KptBa1eo0JOMZduMRTzTXNBqmKMHPq1nvZLFGFmDPCBlrS01q9b1Vr5GcG7hqvZ0d0uEWCueUwVr9OhdL5EDuXGHz96urS2SLU5awtd/lcA1DMv3rfZeh2nlU3q9q9V8sLbHtOATzVDV3jtCMhyb4aXCpM45bqvRot9lZkueaXS7UdB1LTSFPxA59GtDXaqOnsSmu/g9Wue/jZ3tQTuSyjsnitY+W0z1p6vbTAjkdys3rum/itDOJnJuVa6Xdjd6dZuszDEyrUOr6todMyLl0kpwb111tyl12861UZW1HZOap25LICRnNbnWI6fXao/g4yizcYlsZrPn0u/pdQRvQT0ThqTGtXONKG0QznAb05zSIsYg+Cmr6WPqPHfdHtSoaVaR1NvQykYv3p3M+BwflVmGntWzEYh9CpFxTd1fm5046hpWoSgxkZEwjWTqOhRLTGwim4SDP0z6Vr596casrWOXjdxwuo6fe0UknZYxjxnOBfI0+nk4WWxHOcO+Pau6QkJIEeRMlZes6JZuybunPlz57RQX7VuZSvThzT1WLpWVnUuUYTMjn9a0oTlGLEk77xR4Kz5Qu2rrZvQYPgfGPJ7VZ00kCEk2fwuOaW/x6pZZuD6T0zVR1V3U3JJbB7ZSeV9K07kgju5aezqx0vy3xsPoVTuSuzXt7UzytYttYx5cZdVHckEmnt3IiZcHrVW7C/lWCA8nH50duDLZd6xZp6ZlLNwtUQZMrTKc0xnwVg9R0smLJjvy10E0tnabtVZ2y64muPQrWNsu45cvLjjNWuPbEmfaRVXYDfNb/AEXoV3ujf1VpjbN4j5fetzRaLTWglbtGXymWtiFlu2O0wJuZ9a9WPJt4Zzy5aUQAAMAbBRT0mm1VtL8YyYmQfJUWuumhts70U3wHq+1c/ruqzu3YTtsrfbFEHdPeumV3Onqll7Vepaedm6RuAKcZzt70OnlHvkRDCBkOKCf4pJLLJN5Zaa0NlSKg5XKP68VeOyZS0s2v4YjLL9XfwcfpUuns3dTdhatxWS4A43xt7eaqGoF7ZY3ODgrqfhjTRtaO5qpJmT2xc5wecff9q9l5JZ055XU2s6L4d09qBLU5uSd0HAf51dj0/R2pHyrFuKmFDfDyULelJyKHgqS3IBV3d9643fy4TktZnUOgQ+Wz0mSRv2rkfvXNyGKuETbbmu/hMlEkOyZrmev9P+Rd+fbAt3Hc9Gt4Zd6rpMt+2RFc4XL60Y1Fhj4cUiS7V2jSXNWdFbZXSapGKK1SFzWnZS3YicZMtcefPxx69uXJl4zcXtVcNRaISjGQOQTJmsu30yGqbsboSkuQDCAbB/nV6EhjkRqTTHbqIyHdEfevm3PJ58efKXdZb0ixpLaixygL59qgu2Z2UzhHbJW9r4SlpXtSPa53MjVDp2nlrJtqRiJuuOP+dduLls6rvjzXPLTL0uhhe1Vyd+zK7Zlj8QoRffFdlo9No7GjjdUxGOdnHb9jzVrS6TTaew27doIp+LJlfrWbrult61N012UcI9ucCZ3H6Uzu7t692TpY02rjdkkb2V3w8hVDqukZ6o1bJSEdis5i9PvytrnfZjymM/lVqeuDQ3mc+Y/hHlceCvNZt479Vn5eOmPZh83q96XbiBDG3rzW1csCwkegP2rI0FyMrkp4cqALnfzXQ3LaWxjvjDUz6ke/DtUdNFkSAF2asQs9zbhIyMZQfy2p45d08ZKmJhEQ3ijmsS1vTLvdOva3QysRgd8HBJ8Y/wCVafROlnTrSSe6bjK1N/EGmvpKKwnhJHhq7anbluTFeDNdcN3pm9I9XZnPE4SwBuZx965TW3nUXcMlibZXOa2viXqMtNYt2bcu1urnHpXIXtfGCRJEV84zivThxyXdcrndai72TtJOAmHJIdyr+ouz1eljdmhKLh96xNPrLm+VnEObaP5jWvomxq9O2oSUU2jsjnJtW8+OZTaYZ2dNPp2tbFjulvAwIc1R6jqe65cu2rspEjCOwHsVV6xp3RdzFl2jnD4Mf51jN+d2WO6Qvkdq5XC+mplN7dpb6xZsdEtzssLlyIRYvI/Sue1/U9RevBegW87kWOAPUpdZtQ0en08CzG3elElKcZr3Hqnisj507lzuuTZIYGSu1bmM+Ut/jZ6TeJaq5BknfHI+iV0+i6Xbvadb8pspbKONq5T4fi3Opw7TZEa76yEIgeDFbyk05y3bmet6O30yVt0zI7hUXPFZV3WyYs4gzgZ3K1via7GeujBQIQD7rmubtrK7MM4zisXGWNeVnp1nS+pGstxgxIyInmr64rB+HbZG7NdgNstT/EetnpdJEs3MTnLGR3CvPrvUaxts3U9vURta+PexkskIuF39quavppcuXJ3uy5bmZYyNiuO6PqIw10b968xYogi91dXrOosb1uyd053h7QOCu04+kuWrI5brHSI6XT3L8cAOwGxl4rpvh+ModC05IRRcP1rG6pqBk6aIzR/GhnHsVv8ATJMul2VV2eT3rXHL8ryWeoDqzjoup+h+5XIwBkKea6rrc2PQ9SnofuVx0IauNv5+YygO8TkK3bqzbOMtl01b8vwx9qjHPFNfmfKgrjOP2qtO8xx2RlOXOImdqv1H7rxfqt4pzaoNPfldstxh2g4d8uaZv3JSI2YI+WRtXndFnep3/wAF/wDxP6Vllu7qbhC/NtxHGI7dzVqBKzp5aYZEieTuw4KA1wU2aB0+ptWS4XY3R5jIwn0SoJamVuRC5akT5cGQPXNBZzVjQv8A2/Tf/JH96o3m6wxaEUzxv9KPpbO11HT95cFuRMPHJWpPlm34a/Xbvd1Qh/htD9M5rT0nTtNqdHZv3rQyhlH1M+aw+qXCXXb4v8sQ/Srei6zOGpOmNtlGURJHjOc17OXG/amnm47rKq7C50/XXiIW/mZ7UNmL4/ahsEo3Vdxig+u1VNVqZz6hftymyLKQj3GEDf8ArQmrbMhFc7YznNeOY3Xb0eU30lzvWtqdRqtHb0k9NdEnEj8pM5fWse5dh2t2IgGUfFa/RNfa6m/MlaxHTQwZc596kx3dRcspjN1Q1WrkXflSkSuTVnjgfSq2M6q2eo5qteuxu9ZnKIEG44D0q1EzqrZn1r38GMxxsebPK5WVvXE1HQp43Ymfy3qfpsiXSbCcMf61T6MTjpp6e9hcJl8jw1e0W3T7ccYxkx6YWuWc72svWmd1l/s9P/vS/YqjZYyt3gRQM4fcqz8QTYaWyiCSlu/QqLUTjHTWvkRJ90gEAztndrz5zt3w9ACiCqlzVfJe25bW4uCA5z75qbS3/nLFj8uRyScVy26aqcCiAocxJdrct59O4qQI/wDqQ/4qbhqhmBHblrQ6nc+X0KxDzPB9jes+4x8Thx4a0eqaZv8ASbEyQFmLJPXau3Dre3LlljGggET71PpXFyf1odHpo3LTduXeyMZYQMtFZYW71w79hwKYUr0XL/jsc5PyjX0hGdi+TiyO0yHmoNPqLVllGcpBHInIGM/1paTU24WLyXYkjGPzrO17G9cumml/rAz4IuN/tXkk31t2vXYrLZ0fUL2o1N75tstsreXLJXANR3utazU90bU2MA2LRjB71Sh022GS/cuXAxnAxPapuiTNPe1Nq5Ee4MS8YOT9a3Jpm1Tuam/DE7V9tyi5cPP1rqY6kekWb96REYjJfeuc6xp7X8LLUWXKSwhsB42rU1EZXfha3E5bccfpW5JqsX3Fwu9z82zIRVHwlJsz1STlJijsBWfZ1VrR9OsWbY3LsBJKYOc8VNour91+Nu6B3OCRth9681rvcbJuJr1lJdtzKjk8VHO5G3IiqrwFXNa5uWwFlIwYM5apdW0N+zbhqCJJBEHj0zUtXGb9prOoLN6LJARMviouoau3dtNuMoykOXDxVCbM0WL84s0cYePQqrpcREN1irvw124LvKOfJNSi2+ZJeMC1p/DsYx1dxEkShmL6GdysXVzbcbkgzsbVf+EbzLVyg8RtuM87pXr55rOOOF3jW5r5xtWrk5CxjHLjnFZZKM4RuW5d0Jbj/T61pdXg3NJfiOFghXEw1F7ThEnIBzgfNefKbbxuo7rrDnpEs+bf9Kz7XwxYuaa3OOplGUoikgTcqzr7rc+Ho3JctnL+VFoNRLUdJs35R7F2AdkNs1uz8YzL2PRaC5odI2pMbkYCjF/cq5oNW6vSRuCDH8MjHCVBb7CxO9OSRHlfHmsaF2eotan5GbVtmO3vz99qxMfK6XLOY47qr8aSjO5aYuZRN08VgaKN29qoxtmCThXYPrXRdYstvSRldkRuTTtiAoequ+aofOl2xjiRGJgQDP381bj4/LOPJ5zbrC5a0OiS1CMUAZBjLjkrjOta1mv4t5Oa2tBqL/UtLc0hJZQj3Ry4yelcd1OTLVMXuGKiJjDXp4cp5baFpNXPT3icXDnf3K1p3bErfzrRGM9shw7+nisCI7Y/KpiUkIxzg5y19O6s2zXqd5zoh9YH7V5j1EPnb8lemyc9PtvrA/avOtb2TJQcRl3KSTLj0rwfTXWdRlTyPqVMsYsJRlnPJ6VNDTx7c4jcw75cUV/TQlElZSMjeUc7fZrvyX/ka30s2JZ6Prx5zF/Wg6cjbx6xqTR23/RevFFYRls581L07RXfkfOlbYWyOe6RgT2r0ctn2coSya3XcfD9uxHo9lIR7kcqGXd5o+pxsOivRCIMHIOPFcv0bqOtw2Yyi2oYDMdw+tT9Xu6i9ZYSlgfEds1+cut6d5LrbQ+Dby9NuWs5IXEPo710ZIa4/wCFtTDQFyzqVi3ZDFxtnGMV1JLOGKI8YrpJZ7S2WqnUpQjdGUgMZVdgxzWF1vr9uWknp9J+PuMMnYCr3xTNh06chw7Gfq1xDH5kcLz5rfqOepvbc+GtZfjduWC5L5cgwDsNRfE5rGIXIy7M4Dx9a1fgzRwbOoZhJJmFMvFXfi63E6aLJz3HbEAM1x1fL/TpLJHD9M1VzSPdGJLtcOdsV03TuoR1/WdNd7e2Tsi58NcnMmTQAF3c1pfD0k63pN//ADMP5NdIxde3c6s/mrl+qXSzqrk84xh2cPFdTqz+b6VynWNBc1eqvMJB2wJb+cHFay9Lxa32rd95jak5O87t1yHrUk9VcNrb2h5xlapWmUWMGTJjEFXNSzcGeazJqFvfS3p9fdJdlyTODsjVfVWXSaiN2zn5U3g8PpUDcIfiV23wFW7Oqhq7ErRu4yZ9SlmyWyr8rMnQz1PdIhtkHZfcqppWF5cyQPJxQaXqzZsXLF6BK3IRFqO5dtsc2IFuJHGB3fes4423t0uU10uXL1qydsUz6+apXLxclzk5WqMr0pyGSqmKO3tHnmu8kk1HK2321OjzjDqtiSmGWPz2q31DTQ02unZuH4Jqwl6Z8Vk6RYzjIzmMhK6nqYajQ29TKI7fi+tbwxnlu+q8n1Gdk1j7YFzQoKrKPjFZWp0V61Ynqm3+DuwK8ldIEoWiUovam2Tap+sWYXOkW7MY4e3uwmMtdM8J6xcfp+bP3n6cbGRKOTkpi9K24ODihIsLjFMY8U0wd64en0os2eo3beyuHZz5rV08reYTuOYSPHhrm7j24PVq5pLskYZXJt7VmzbUy06ex1G1pr0ZEIzieJPirmtlZ6hYlf0eJJHErfkfXFcXOU4q5fz5prGvu2bhO1clbmORGpMZJpnK3e4uOovW7wSEw7iJitfSdahYid6mOQM1Qn181Frtv6WE5phkOM/an0lmxemTlazCX91clY+1N9L92ydugs9Q0ursSnckksfhE2rM012NrXMzgzxUWp+VZ1MLEQjBTaK7Zq+9PCAQh2uM55zWM8bj7dMMpWb1LWT12ogRjiEU2zu10HS7t23pn5MhkGcJmud1enu6WRMiqucA7HvV7p3UiOS2JM5i+axLY3dWNg1/eMpWZymOUjtvWdqus2pa2JcjMnE7cJvRGuv2bzeh2xUckgSsHUax1HU53pBO4I5DAY9q6zdYtkdHrep3un2YRIGLpnMvHtWFquu6mB/ZXSC+IgfnUuvu9R6jov4i9CDYtOBiYSuaviXFp4y+08v46DS9djPEdZAmZ/mi4a3NLf0Gojm1ey/4V3K8/wAobLR2bki7H8ab7o71m8c+GseS77dZ1mFu4RhbwyXg9KoWul2SJcvMlHcOKkLpbgSId2DZXdrT6ZF1ciVyAQjv25qYY23S8vJjhjbXQWJ2YaC3GEW1DtMCcVDPUwjFD8T6+KluudFFMYy81kXrkgSIKcZr148e/Twff17Pq9XG3FuTkRD9ah6bqrl27PVP4YR/lGqbor+svnzVTOwcFXrsC1AsxcROa1eLvTU55pbuay1qrUy9HLu4xx9Kw7eshKcrV1WOUJGyVYvjCxKQpg5K563qG2ylJyZWmeMk0zx5XLK1c6l0mV877F4lFc4k4xWTPQ3dMjOO3qORqa5r7t8Al2w8BV7p0dNenGF/Mc8yy71x1Ho3UENfqLdgsl2RbDaOdioG7K5LK5ak6tbhp9XOFpzA4fWq1mKuXzQWIXJxuwY5UkJit+Glv3rpO9qJyHiPAfasG0T+fBh/MIldlctXY2I3UygKYxXo4ta7ePntmXTB1tps32JxjI1WzWl1k/tISxjMctZea9U9GN3Ox5aVDn3pVWnbkiQI5Gop7FZnQtd/EW23JVj6vu1qXNorX5txvRW5Mo/SjFKg08sjmpc0hL0Luxu8UcZZMjkqJQN6EGLmLs+KG0mo09rUw7bkRThORrMv6UgdlwMjkTh9604Tzsu9K5CN6DFx7Po1dumHJcb/AKYUJsZMVwvODNKF6URzjIuRai1cJ2dQwkIjs+v0qvO8l2MUUl5OAEz/ANe9bmq68kmU8o1ozbltJKRznFVp3ownKMc5NzPkoJ6hjbIrmTx6fpQWtFd1M85QfPDWLq1ynJljNSnM3bgZyr4q/Y0IJK4oehzVjSdPhpomDMvLirXaZw1ZHG5Urdu1EO2Ae/mpSWPpSjEDZGmRHIpW07DftW9RabV6JKEjCJ+1cf1HoctJqtpMrUnMWTjb0+tdimSqXUrLqtHctxM3I4lE8qePvxVlsdOPkuOU25CWk7I5ixlIzsPNQ3rMiy3WDEcDjOB9M7V03T+kErZK4sbmVd9j0K0db0y5qdBc09iNtyY2MI1uZfx9Px628+lNnMFVJbLjj0/Vrt+hsjpNuMhCUmQe3iuLbLa1DbkJMeDHPpXddP1ugsaaxanfh8wgBHPDjy8DXq47NPJzbvUW0m4Ige9FAIuMq0fzYsWTKEY+vcO31qpe6ppLUVt3rdyR/dHOfuV19vPOmja/DEPQotVp4azSzs3DJIxn0fDWdpupwv7tm5EzgdkWtK3dgoEjPo1jKWV0xymnC6nTXtLfbF6Ehip3Y2T2/wCvNBlMBncruddahct5lEkeRM1ynVdA6W58y1FbUng/utXHlkvjWpyauqoiKb71enKTbIxTudheDbmsxlumdvC1qabEpdy7QPHvWPq/UZ5/SzAC2YCKm+DzVjSmb0U8b81CYYoJj1KsaQS6qbY9a+e8iPq1+Wn0lyeBARGg6RrbOnmxuQk94PdHfGx4oevI9Ouvtx96xtJqrsb/AG27DdjCIuEEEPHmt4b3t7PpJLd13du4SxKLkeM7UN6Ubc5SXYM4z54rK0fXtKyhYuE7c8Z/FHBjjml1nWBGBZkJNAR8ea629PZZVfVThK5FIRnOTjMuCq1khrL8jIkc/wB7Lt7HFUJ6nFlnLKMkMci1X6TOVnVm+RyZzv8ATFcpizJJ8Nezp7Nm3bu92cSwGxu75a3O6MrWIo7eK5nVSxeI5AkssG3tn9K2dBcW1EXxz71zznW3bEduRLc8NS2gcxds5Kr2jF+7EMGye7U6oKbec1y22kkE9OxcZBMvhKrQuQVgqJwjhGmlexFlnAoo+vDVC9d/7Syi8O5XTC7rOXSfU2reslD+IxKZtlXj+jXJ6u3KxrLluKhGTHK5EHzW/qr0yJLGCSLnw+1Y3WsfxMboIzjh3Dc//T+levjtl7cctVFCUI3MXIEZPDlF+ibfnWppLwMZxu4vW0YyTDI9HH05rEtBJ7bd6GF/ku5D7PH3rSswl+GNwjFN4rIR+ifslemXbnenTdQxqNIX5GSZvk23OK43WRdLeYokTLFc7ldbpo3b+kjp53I54BdnPDn6/vVTW/DequaUsS+XK4DKMoK5PIZD8qxlqe2p25/U6ud4g3pixO033A//AE1d+GYF7VXIofy7KDhzWVKw2bso3BZjhE3+ntWt8JyYau9JNmKY9PSpCuj+HtEQ1er1KCd7GL+9dAJGKrgDK1U6bZbOkB5ksn71X+IdZ/B9Mn2uJXXtPbPL+VS+yOU6lq3U629dztKTj6HFZem1AXJZU35qW8qKcYqnoBbijvnh81ZEdT8P3y7qLkCJgM5znNQ/F5229OG26/pV/wCH+kakk6tlb+XcMAOH9qvdV+H5dStxGfZcj/LJcn3K4Way3pqak089tXJCYFX2rptV1aWn0FmEoBrC32knmI8/fYp59Bn0RNdqrtm5bg7RiOV8clYGtv3NVq25J/FJZPt7V3x7ZulyzqJB221HmUvK12fTVel2V3UV/OuChNhgOWu76X/+J0/vGt30lQ9aiXOi6iK42EffNYfRj52hLBbJXZKMk8V0mr0br9DPTxuFtmgKZKk0nTDp+khEYynAx3Bhc1yzlutN8dk3ty2qs3iEix2soOETOcbbVN0SM3WtrW6WZKUcxWODHnitDpZGTqG4hiY5fq1fuaq1FwIzz+FDJ+dY5sr5dt4Trpx3Vicup3LOnMDLBGPrRx0Gu0oSnaZD5i5StyGghDqEtfMZZykQ8+1WY9QtTWLal+Ey+SuNzvw6zDrtj6Kdq7q7ENRZkXCSGTGNqu3Olt2UyzMjc5jPOcnpWho56LW3rbGBHCv4gMuOBrU/gtMpi32sdxNq3PLLti3HHpwGluavTay5pU+ZJngi8P0K39Ro7GmLc5BGZF+ZENl2qlfL1/4pNRpLbdhFx+HG2Nn9c1t9ctyuWbaxHEXuTwuKVNz4Z9jqGnLmGJg9AMVoGt0E7cZMMyEYqZwnFclfSF5w4Bxk4akdZHBCMkMfzFJUsXuow7eoz1MZZjewnshiqPUumayWosayy9tq6EO8d4pnkq5ejKXTbN0zLtnhl4Mm1bmn038X8PztZA3YuMojnNe2574ptwmOs64i5ZvaPVsLyTuyCTIVHxnL96KUpSuwFF9DxVjqekLFy2N5vXJbIm8TxS0zb0khh2Mjll5/OuHlL6b8bGrb08b/AE6xYuRz3sjPkfFH0DTvT7WrsXVJyyR25MVBDqjcSPy8OdmDnDU9vXtq3qY6uM7N2cHslMQXG2KmGscu05ZcsNRg2Mfxw5z+J3/OtGP/AIi253w1l6RXVW18takP/EwPZr28Vnja42WajQ6VrrupvxldYox7Yp7bYfetsCNrBxlf1rk+hSwTPNuXcOfDzXWZzaH1K5XKX03qzuq2osWdTpm1fiIjhThxzQ29PatdAmw/kYCPnblKV8k24dpkciezipL0SPw/etR5LMjA8bNebK/lp2xn47cpauam7fvTgF35W0ZY3DPH1q3Z1Nq6lnUybF9MjKOz6C+Kk+HoQt6fLvOSrkqL4jsrdt3IQzkwoZwjXPW67eptDNvdO1Qzs5nqHbcceKv6jSXtPGMrsQjLhHJn0qLSXpXtHZL1nunacRlLn2q9K5d1Nvsuii5BNj3rGWLWOU2zVwKV0Wol/wBySP8A2v6Vz1y1diyCEnCm0WuhjqXT6CM/lNxLZmGN32rpwSze3LnsutMvRK6K6Gc9xwe1SPSZy00r9y7IUZEIn71u6C7DU6Yulj5eX+WQCU+o08pXPnRniMY4Y+HFdM8rcdRzxk3uuIuav5dvjKcrW9ojSayx8xAJQiBHdi+c/eivabTunvEbYyu5dzdX9qj6No59PtySzcnGZnudwrhMrZ18OupOr8mv9EuQvBC6tkiuDAjWN86cGVgwhJRefRK6jXa2NvSTXJJi/bauNiSnEuRcqq771rjytqZYyQeou252pxkSzhBHA/aug05OfQNPG3HumwjgzjxWNb6N1HW2i7ZskraJF7grfs9N19rpNvTxthdhED8RjJ75r0SzVjjZ3K5/q9iWlsW5yklyWWUVzj0xWf05nK4zy7IldhDocp2+7WWnUXcZ3kYH0DNUbvT4aW+RnEtR7R7TCrXmsseuZStXSXG9p4XbiMomRxjFDq9dm0wt5e7ZlI2PVqtbvRtwIW5oPiQ7fco7l3UwiNq1C6OzhqWVjqXpia7W2by2bFvLbj/Mf3n6VndLlKWsn3ZFi5GtPX6m83IrZjGVqYpGIOB3GqWigy6ncuiMJRkm2HC16eCSZSuHLlbLD69S1P8A3Spfg2a9WmKObbt+VDqNPe1RK1YhK5clHaJy1J8LaDVaLrQamzO13QljuMZr089lyjlhOq6fqKli52mXtUPWuU+TauzZStCrlwpXY3JRjeGSEcOV4DG9cpNh8+fyZd1vuWLjkzXnrUdBd097U9CLNohckQxEi74xw580PRdFqNNbsR1FuQBhimQ92m6V1CEbBau3SEjaOTAn1qxqtdf02lnchi56LuNcryZTrTpMJe9q3VdR/F346DSgDL8TF2+tXZ6fT6LSxyYt2zOP8T6vrVfQarQXe27KzG1eTdNmrOtsabWWEb0giKA7ZrWPJMfbnycNz9enHdX1UtZrrcJLuqh4PBQaiUSOIuAMUzd09m/O6MpSdsuNj2qlqdZ3XAiDl2a1bvtZhMZqNv4YgXep7ylGMYK45eCrnV/g7+M1rfs6ntJ7y7jLn7Yqn0aNzR5vAtyRjjYOau3+oXcLcvZfQaz52enSY325/WfDV/S6i1YjetTlde2IuEff0Kq6npd/Q3p2bsoM4gvbLJWxc1tu5fjN/wBZBzGS5wlQdWhON2N24MZTFSRh38/SvofTc1y/G1jkmu3Zwc9Msv8A7R+1ee6iFuV5+Yg5Qy4zvXoNjfpVj/4j9q836qkdUJyL+9Y47ccrY562sRs6ZRyZ9CVS3Idkdra4NnFYlu9KFwkcj5q4aq9eE+aRHbCua7/clu6XG/10HwvpiTqbkojBxEHcU3rX6lEvaCcQTt8HpS+GLdiHRYfMcSlJWXh8f0q+aKN67dgXosJGdnczXHk5Zd+TyZY55ZzV6YXRL2m0mkuTvzt22csnc7oe1aE429bYLlkixT8KPL71Fe6J060MGEriG82X7eKl6Zb0+iIWy5Jg5EkYd+GvDjy4eXce7k4c7j+NZ2p0t4j2p2oiJuG9a2j6kWGJdWQxzLtMo1Jq/wCGLdzEkQX86qwsMLsJRgYDOPXavZZMo+fjc8ckfxLqbep6L860vbKQGTHGa5LTzMGTNb/WYzh0W9bY4jC8I+yVyuluLFHw1wymunvwu5t3vwbdj8vUwEJZJbvjFUvi7XF3VliMtrZjB61X+EtVbta2fznA236bb1kdU1P8Rrr14dpSU+lcp7dFa5cB2c7VP8PXF6vpHwXj96zZyyyc+1Xfh5Tqelc/+dH96qX09J1Zz9K5Lrepnb1xZjJO+IuPSuu1Rz9K43rds/0i3XltgVuzcTG6UrG9yS0VyWHGKGxsL6tDcV7nG1ZVT1epYrEwfSpOkTfmjJ3aoau4SngATl9audNTujIHnD9aT2p9XCTqpmdl48VdDtt9voFRagJapDlSppOM1uJVGfK+BzU8ZGAqrckfMY59TFSwVkB/hzVGj04J3oDxzXU9Mu25RnprwSJOYj5TxXJ9HxLWxhKRETl8V00tPbsStzNQRkI74/zrtNXDT53JMpzeXw1oX7FyDBgYjsiAc4rK6tIbjbMBGGAPFSXLdmevhPvkMkkBw45opw09+7O7LuksmMgHYKzh+N26cu88dTpwWsO3VSON0qtKSGM1d6xbIdRukCQd2wm+9UJZHD5rnle69mH6wM5dyZ8VPYkxnGWcA+Kpzl+M3qWEkM5wVNtNHURzvHhM1Qu25cibVatXo3LZFTuOKa5FRUxQVbMuRfrWl07Wy01ztUYSdx8Vkgkk5VqzatSljuzE9UptLJZqui1+kuT1Vq7AZRuhw+fWuts2iOlhGbwG/muP6V1y3oiNm/8A2tuLsvJ/yrZvdata21JsTjCETMlTYrjy22yRvjkxi/q5zlbY6b5ck5FDFc3rC7KTMSEjntAP0rNdVPU68YSl2Z3w42q7qNRiLEM7c1mY69tZZbmoz7mtvRkxnJTzloNPKMrqnneotRJkqnNR6eZbRlLAetdHN1HR9ZbJXNBfjm3qDBvjDVTW/DF75lxs3Yva7RkYU+tYMdTJ1RcJIxcjniu30+s/idLZvksSY4l9a1jj5XUZyy8Ztxr0nVRudsoBjlWtHRdHISJSzcl6BsVuanEjuDL+eaLpdyUZTYbIZEKZcWcv+lw58LOvbMu9L12olGNrT3Pl+UMVJo9B1rS3Et2rrDPkyNbUepaoH8exxsUz1XVZ/n/SpMcp6Mspn7T2rmtnpy1f0U4o/wA0TZ+1RT0V5l3drzxjcoDqupZAzSpJ6y7cjvOQ+XO1dMcssXLLixyWIWXT2WcsE5GASqFyIuU3eaK7c1N03uEg43qlfNUW5SiqBu44rpjyT3b255fT5XUhdUxDQyTb0rjdRJLaHmuh6g356Ixe+Yy3YhuVzl5S2kv5h49KxyZzL06cXHcPYYZImXzViF1iGGqo7hxmpBxsVzdl25L5+nFVlH19KC3gSgtyY88PJRZw5Kg2Ph6Fu51OPzIkgMguN67K4M4sQDPAVwPSdQ2dfCQ5XZruNPcldYx4Urth628XNfz1XP8AWy6XI/MixDYE8VkGVrpuu6W5cuQtQGbnOaj0vRLNoJ6mfc/4TYP866/fxxnZ1jGAQk8RaVdfAtWzttQgR9MFKuX/AJuP8Z+4wG09L6zbhFC3cx2j6en2rorshtMsmE5rket6uV7UaecM90YiOK6DT3fnaWCrvEyNfJs1NpZdbT2ZfgTGHNSdyBvVJuluUYLjItWoyzEc1GIlElsu9QxufKu/KnnskbL4qG5d7bsUfO9S6uPdbJHJw0XaVzC5h3Kmg5GL9mqtm6aizFXEgw+tTEwkZdmrCVT6kNzT9sgZwXtcbvt+VY8tLOKXVD5h+HBuHn9it3qNqNy2RzjLlx6VB8iMpicRMBVl03M/x1VXS6WVyRnDvnOK27cIWoBsbc02ntW4WJL/ADeKz9Zq+yBhMycGau2b1FjU9StWdu4y7HlX2KoHUL12eHET0Vz/AJUemt2bxsBN5XdodRoLlsZ2Hf0oxe/aaeqvWLJeDugP4gfFXtJrrWrt91uQ+pnc+1Zmi1MS22dRCQvCGT3Kkj06VnUF7SSMP80M4PqFWJbZ6avcZ9GoHa6PrTzZRiSlHBnD7U9zCxRMetaS1V1moNHHvkuF2PX2qk/EWotd3y4xhHOMJlP+mqvxHqEvtskGIiGePesaNwuDKJlcZxxk2+tdcMZrb6PDnlcNVauXoXZSkQO5cq45XPrUFzM8rEy+Tb13z/1xQRkucxxvj/r9KM7WIBsZUzkPFdZWrEFy1dkMS7Ih5MuEoLOnu2XNu8ijhjnOfHirhkkKCD608zO3OXn181rdTUBDqfUrOcXo3GLsyDO3jDuVo6X4jvykFy0TfaKP024azZuHGcbYwbUMZRwkV2ML4PvS5W9VPt412Wh6va1lstjIZGQkc/RqzchG9blbmZjIwlcnppxskbrMiGEV25rpoa2xKxG6zIiCrID9WuHJLNWPPy4ePcc11Xp9zQ3MmW3JxGWNs+j6Ve6dcHSQlLGXb1z+VTa7rugbcrKN4kYe3w+Oa5uGvvQzG3cSIqedt/FdL5cmHfwsxyzx1XSZZOYAHl4qlr+p3un3IFkJMhUdyst6zq4jmUTOMLHms7Way7q7pK7hY5BDGN65Y8d32YcFmX5elzW9a1Wtg2kjCKgsTneq+ruztX5MJSi7GRwoGKqxXuJAOMc8bVJrsuoZYx3bAGPB/nW5jJenpxxmN1IeF66JOM5LLZ3cvt71tN29HTxjORJtW1cOf+sVi9PI3NXatyXEpBj2zv8A0rR1+qiS1ETbucAPIJt9ypZt0tvpWnqT+H7QQJ5NsHG+arWdTK3cixQB33/WhbscjJzjLg5ziqsU7nH2yeasg63XTjJ091wDERXGfWtXo8/m6UmOQkmPTfj/AK9a5y8fxfSNLdJi2VjIefrXQ9AA0MokhSS5Pf8A/RXDkmsa6Y3tZlmGrycSP2qwOTGahuRzqISPRKkPOPevNp02p617bUzCmT96wtfebesnhcDv6V0Gqt91rfOZ5ifXmuQ6jdXVXpEsDJwnBvXfhnbnn6WI6750WzCTnIxw4c8YqDqd0kL3d0rcgz7YM7+d81mwuyLjIUlnkd9mrFyZcsd05Zlgyv6V65NVyVxMuTOTmrmluSjII3ZGDOBcOPZ+1U7cGUUZAjsPnPNFG4RcbbLiukqWbdj0LqFmV2Fu/dj+Lb8aGPf7Yrp7Pba07cjejchF3lnYPq15toyF5B7RD13a25dR1Wk6dOxaidig537R5dqzyY3Kbi43XSXq2is6y/O9blEjnYiZ4538703wtpWHzZJvJX7ZxWXpNbclfvQtyZW0MbZw+Wuh6CyI3mIKGDPBW5PxZu9unyRgLsBXOazqUbk73z4RlYJBBuhjLtsc4q1oruslenHqEoFl2iLhx61T6l0fQ6n+yiltZdx2Sxl8O9ZsuzbF6joLmnh81nZnCTk+XLOD6Vj6US7JHCO3o12PSuj6uzqg095bJtL5kRPp71n9Z6RCzKep0kJEGbG5AP5U8ns0k70H0nXNXprEbVq4ETwg4qR+IeoS/wDPx9IlZBZuwiMrNyI+ZRQ/OjhZvTz8uzcnjntiuPyr6OPFh4y1xyyy30frPU9XrI27V68yjnOMbZrNlmEu5MbbLVvUQgSG5JjKORim57Vn3r/c7qhxmvLyyTLUdMd2djhJZZd1dq9D6aMelaceSBXnujtylJlLYxsV6JpNun2D0gftXOlV+sXZ2emd9uTGXeGRw1zxr9SoN+45fMmuj6npb2t0PydPElIkKLgxWH/oi/ZukdSxhtnAipXp4rhMfyc7Lb0ivXuzQyWfaSuhJd9sVp6SduVm0xXKZMmNjy1WNPpXABcYucLnD64q/wBNtF7Vz7vFtA9M4K8XJjjnnbPTvOS446a/Ti3qLHzGJIzsJuVZZWLQ5thnZwG9YOk1ror7FFgbSj+zVy91TSSiSJSXOCJHfLXHHUunTLdm/gWvbembctOEVVDAH1rm+s/Emr0x8llGLIykDfHrl4roNfGM/l3WOO+OATOMVwvUtBrHWyLsJTndcxTfuPZ9jxXW4zGbcscrlf8ATpfhjX6f+GkWon8TcmPbKWFHHnz5rW6nGcNRbIClyKT3yVwGiuNrWF4hK58uQsB32Of0rpen9fl1PUztziRYmbcTlPO/lrjlj1uOuOXfaSfTZF12GMnJ9PSpDo1pRbIOeSR+1S6u/O9EjZl2RTeXn7VVNHLn5nc/7WWrhxZWbq58mMuoPUWpfws9NbxDtco8SxVjRdVdFYt259so7ykZBw+meX2qvIuTjGOGMhwJHbH51qaHT2bsQukSQGRwinkrtZZhqOUyly3XNdU0uns6puWpSWWXC55c5PobVm2xuSlLOxxv+lW/iK7p/wDS0o2ULMTDg27vNZ1jUCMGREirl2Pv61xm5O3W6t6LS3J27sJxV7ZdycLvXXdaka/R6eJBJqO/AY33rn9NCEr9qBFMxMvahjd2+u1a2t11yd6M7vEQA8BWcstVccS0vSdNbCc7jmOUwVLpdJptRqIyt3UYOGLsvrUXzns+cSE8nkKr6i5IkaiwncG8Tyf51ceXKTULx4+3U2dBpZWWMLNuAxwY2c+9R2c/wsR5BPyazul9Xh3RZSxnBIX9a15WyMUiiKonouf6104re9uXJNKVzWw0RBuWi5Gaj6mAq5p9fobp2xCOdkY7NUdTas3owL2SEZOMOM5ozS6WDi3FinvzXS3HXftmS/8AprW46V/kLX2Ao5QgYAif/UrGRNo90n1Gprd+UUjmYviue41d2dNC52wgykkQ3UjUTr7OPw/i/T96qXNbOA7wkHJIxn71HDq2myF7TEX2BrpjMa45TP4rS02qjqO7aMcP+IasmEztj2qjY12hubQlCL6IFXI9kjMEw+RqZT+N47k7qJkE5ZQM+aC733I5syimMJmnuWrjKREMLnKZzUN7SXpXO62xjE/u8P51iy6WXtShp70b7K5bWIuMG2PStLTy7o9k9pIuDPFREdVBZP12M5/KjhevyjltSTjisz8Zemsp5WXfpzvVyVy/e01uMpABKRwL/wBFWem9A02mt/MvkpzlviTsfatazprUGUvkJKTlycvrT6mV27FiWkH3K1hZL6Z5Mc8pdVBp7lrSXfl2zttyTY4F2zWtWD8m/BVibjzIP61sQv2/lxZzhFwZGRtXbkk9xx4bl3MhXr0LFtnckET1rldTejqdRcvdspquF4D0qXWaqXUdXI7sWLbsDzWF1bqaLYs/hibZHmuFu7p6ZEl66xkytgdvISy/lUum6sqRk5MYRrnS7LOST9aKNxHI4zUs21K6S38Pz6pfletauNu3Jz2yyuWrUPhr/Rsb991ErnbDAYwOai+H+oaO1pJQ1UyNwdlFyfar+q6poLmnuQhqZTnKKBhwtdMJluajGUl7rP6NGcur2uxB7Xmuiu6O9/Ex1NycEgIAYQa5XQ6y1pNfbvXWRGI57ea6Ox8QaTXXf4eyS75DhTFd+XG2y6csbNWHvQ+dIt5DuEy8b1Vh8M6e1F+XeYq5QRD6Zqxq5RtxZyziIr2uHHtWIdX6fG4SDVyRzvc2a53HK+lmvlo3Ol/wtuUi/YuBuktslU7fUrLItyZQw4C25M/Sld+INHOKOnuSEwjM/wAqwNdq9JdmytaPtfD3uamOHJ8xu+PxXWs4yiD8uWf7tzZoLmmtytoM7LIxklkritPrLun1du9GU4kXLiSuPbNXbfWtUNyLJYyHtzum+1dPt79xmWz1TdQ6FqdP3Ts3S9bBUzhKydPblPUWyQ47j966HS9dv2bZCVq1cfLOOVqe31K7rbkdPGxp7bcSOY2wd/epeK+4sy/rfvaS1HQluwgpnGd81xetLtnUShPIjw16D/AFq3DtkyYxDC8tcx8SaXMySBMNwPH1rxWWXt6cbLOnLSZEu4fNaF7WmosWi+SlO2MRHx4zWfJCSeSjtyFlF8m1d+PO45SxjPGWPRtMj0rTvraP2rznq0T59yWdySY+9ei6Rz0fTP8A7Uf2rzrqyl28ek3969eHdryz2zMGfNEOHZ4oR4pea3pt6D0edvUdJsW7Mm1bjHEpSBV84+9T/O0vTllZusrjsst8H9K5LpF29c0962XWJah3RDhc439q6HTdGkpLVSZRxlDbL/lWOT6fO3eV6cc8uPhm5OwXtbO5JY3SVuTv2+lRXmMIF2ErqZ5kAVd/0d8y6Fu18u2bb+KiuaaMrjaFYQcbeas4OPWnk/8AL5Mst/Cu6iOot9kpIONxqxqpQlo3tmkiLhymaoanQXbaysuy7Reaoa2d+xbIXBF8Zrx58WWN6vT6XFzYZz121NaMPhAlKTKd25urnjP+VYOl08P4ZkTO9Mo7fatLV6yN74bsaZTuhdTGd08fvVKEcRMAActbt3ISaDBnaz2yYqJk81HO1NGTj7VOyDA+aCcnDistKsLEpTIogoKlalnTR0fXbNqIkY3oh+ZWZOSZRc+N6u6C/O9rLFy6spfMjlfOEqxmvRtVy/SuR67tqBPMSuu1W+fpXH9fy6m2HmP9a38JiowxG3l2qnq7y2+2G2eWrN6RG0FZl+aq5rFairPMpp5Nqu9LWN9g+TaqkD+0Hn1q3Zi29RGQYM7fSkVbbga6cpRUjwBnNNd1ID/Z3BfUxUcMy6jLGVeDPmrVzSzuDKaPjFaiMid3u1EV2y8Vdsn9sD5jVDV2Wxd233ErRsb3jH+ErQudLuwtatHtJYwMjINdTeu6dlZjclHukCobP2rkdFaLvUGOTAi/QrbtjevSu4cH4Yld+PGWbr5n1PLcc9Rq6nW2LsZLIi2RR4AqLpnWNFK0x+YE5OWJu/Wq2p0c4WiNyCRd3jesO9K/prxKzahGI7KZWsZ3HF24seTkx3W9c0Vu7rbnUpRJW4gRinL9K5Hq12V/XTlKBbc4AMVu6H4h1No7Jwgw8gVS611GzqVWBGXjAZPvXk8t57fSmOsJL7Up6TRT6ZCcW461luf3QqhKzKAiD9Kc1EhQaTeZS7Xc5rpHMVktqOZEv0qxO5FAXFVYW2eZcA80N7Z2y1oWvm2rf8sTPqm9QXtXKTgNqqss53phXnepQZKU5BEVeA800rl22ShlivINFElbe6LhOH0qGayuZVVd1qDd6HpLhBvXMgn4R81c1FvGUMj6UfRrs5aEjhSLjfgqecfm5IxfdCsUYGoEHG7VScztTy1qaq1O2oJIOU5Kxrz23Hzncqg4rGK+fFa3R+p37YWEJW1zhNxrHi95g8V0fQOkyvSjdk9o7GStYXVlZzm5Y2IS7o1Y0kiNxicsWrlvpEYWmTNcGweaqWdNOzr4xkbSE+2K9N5Mcpp5ceLLG7DIl2EYmd96bMjm3H86muRC4jtjy0HZnPFcdvREUySY7A981JavYkRlAXjI0zHw4x9Ke1A+dBA2R4qXuNT2sMnGRDHI1NauEtPmKYXCJU2rLLjMB9dsZoI27MLEiB2icZrxyWX29lu56Z2q6Ncl3TtzQDJE4rD1HRL2silnTyb484wP513FicZ2g7jOMNYs717T6iVrOcSyO+a7Y5b6cco5O58N9Vszzc0VzBwxwn6LUX8HC2pcvdsx3ixcntXSdUu6uOoe29PsQQy4K58lG5flK9Lyqru1rbGledsztPb6UzEwCu1SXJRZrEweCo12ohWX5V0mLkc11fTusmpulu3aud4bu2D61ykYspAcrXXdH05pbBFiE5GV81LyXGajzc8xnd9teeoiuXHcGM+Wqs7uRc1BduduohEdkRpKsseK81ytu68dtqK5ajOWd/zaVSOzSrKbc/1S2/JsTlFWMmDk85yZrU6df7bDF3RznGM5oeo/J1/Tbt62EZxSUhPJ5Cq+gcW8cgHOXHr/AFrOtx3llmj63VzLrGODBg2+jVvpernetMbgbGyVjaq98zUS3Qk5M7Vr9Mj/AGTP12+1LOksmk2rmxBN9ytC0l7SCnBWTrZfiDn2rR6XPusdrvk2qaZivDuhcYgm/JVkWUEXD4pTgd3GN/emjsmH35qIaMmUQllV29qlt2pZXwcUMbZCeR2HJ9KsEzt5AKsSRX1NyVuzLGcuxWcTLttlk7hwZqz1KQ6WbGfCKnpx/Wsjp9xuSvW5K4wh5KsWTaS4zsy7t4vInDV/SdYI/gvooc1WbwDG7AuW3kxufSq+o0Ekb2kk3YeQfxD6NUsbeo19m1aLpBkS3EMlVrXWdNde3EoPheKzendRlpVsaiLKyrkkbj7UfU+lwvQ/idBIlEFlbzuHLiqxrbXv6st6ac2eY9u2PXxQ9PLkrLeuO83IeAxWNpiWps2rM3MYpKWcqng3a6K2dlqEcY8tWJZpzfxTGRqsiYlbMm+XesOxI7pxlMjhyC4M10fxXDMrMt94ptXI9krl3ti5zyPr5rtg9/Bd4aaQsbjmYkgyCfQqRmQO6eIwDK5cvpVItluKyzkMKbY+hU9qUb0JEhVATGNuT7V1dtp/4uzhO8/Ft9s0i/Zcdt0VNsVSlGNqWCAPGfb/AJ/0qS1ajJkscdoonK+CmzSxNERkGPC4M1XvalFFzPhY+X60r7Bi/MO5H7L+dVYWpF0mx/A7mH3ptdNDS2pyY953dwsTK9vnNR6yMrWolbk4wCL6Y/zzVjRzLWAXCOR8OdsVV6tJjqIoqSgO+dnLnH6Vdp8o4XUUJKPPvRxMTEducZ/eo9BYdVORKfyoAo4UX02Nv+VSyjKO8osUz4THNbxsmNXSO64MxxgP+sVXgLJM5M+Knm5Qj+Jcfh5arwTKJlzg3xmuatHpOis6282r14tDsScYN981W1kCxOcMku2TGMt8gPJUlnSaliSjYuJjIxFHNVtfIlfcmJYBE3HyP3pYuj6CTHVRuCCOy5wOHFPq0nOWXLnd9X/OotLGTcEz2jlxzkzx+dNcuYng2d8hw1EQTAdjHr70Aud+KOajjjHIUERTO3tmqNHQaqRGWmkvbPhfCcV1vw5Zv29FOdwwScB6481xGnnG3dJXBkCKG2Surs/FlmOkIS00osQ7Ixdse7XLlls1Gseq24XYs2K4kLg84qWEiUrkR43PuVxsOv8A9vcvSy3JbRPESr9jr1mM5SbmFiZMbOP61w+1XSZR0F6cY6WKu8Pxob8G9cV1HT3dNdlKQtqayjLGRH+taB8QYvt23vKKjFNpDVXW9Qblq5btCaecVLcjPa+3+ddOPC43bOVlYcE71wO+c1btxZW5A4y59KpQcSceHirllkOMb+leiOZ71mMYJGWcb8VVLiOJG3tWjIwYw45dtqrOklcUgGHzXSRNo7WpbcliuHbnfFbel1MbtraxK+4wxk4E9j1qp/oG7O2StyO7Zx61b09y50TWxtXImZ2yQyM8+MVvGbuqls10tdJblvUrY0DbzFAZZ38L+ddJ0uF61ZlZAtIZy7q1z0PiPUK9sLccO4xNqnh13Vzx/akJehEK7fZsnTHluuijYvGGU2Tnwc/lVvTaW6vfcliPiKZz+dc5Y6nqL123Geolu4QOa6a7rHvjp7O9zAyk8RPLXDkxuPTUspa3W29DZY24jINonB9ay72oQvxEJSuKC4weWq3V9XHTzndmxSb+Exu+n7ViN27qrspzZDKW5nO31rnev+2ttmest6jFvV63+zEzC2Zzj1a0NPqun2rXbZuSic7mFa5q/dsaa2RcMvOOSqbrSMhllFwPir9y60aiv1Wzqf4i7JhKUZSXuNx3zWfbtJLuuG/v4rqLOsjKATYpLbjZrL6rpiyt2xmVuWDncfSp523ss1OkNrGAOK77TmNDZ/3D9q85t3ZxYxIZV5U4z7V6Npt9DZzs9kf2rdYqzYnCzYuXbnETP1rmtXqpT1Erq7yePQ9K0us6iOn6fFlMiSmCv0rnLmpsyTsvRTJy8Vi2rEt/Tw1AsjEniQ4So+k696TqptwlctoiDlqSN+EhCccB6m9VUzqYsdxUz4XHH6lSXtLOq3nVx1twDSpGRklnK/Yq0S09m1Gdy1EhBVXlQ8UeisxtWIzgrOIYB2wlQa+3O3odTqbu9xixieBdtq65YY78nDDkz/X4LVda0d7TWya2X+aPe5cfas+9ejqNOFmaovZI2RxnaqdnR2vlRndj33EyquM/Tii0s5HUSBgIgY+xXK9vRJqaYum00dRelAZl53ZHB9a2dMQ0YNuEe8Md6fi/OoL1q1p792NqEorJJLJcp7+m9RN1HtyI858bVqSSJa0nVrI3TLgKOGokbkk81k3dVGLGJh7uEeP+s1Lb1JJDOHY2c7+tXaabZd7xHORwo4ooTYOYsj2XNZ2nuobmztVouCCBsb7VWVXrugNVZ/ibUQvQwyx/ePf3rmQxbuSYkhQMmMOf/wBBXb2UkMUMJh+lc31jTw0yaWzMkr3ScBgc4P61zzx33HTjy11VjQa9vWLZK3GMrR2kh3Tb+tWNXOKDJyvBnlrN09tsWICov296rR1NzUX5yjlxtH2K8tm69cvS/d1krdthByvL/SpdJp9RKRcIvam5h3qfpHSWVwu6iKhuCbFdCxjEIxiAe1Zt16bmO/bm/lXbGqUjiCbDxXR6DVTuaC3GQxcJld8eKU4x+WrEfqVTv3yGcYIxDYrWOV9scmMnS3ebULeRMvG+9Zrq5fMkzlmMdkHbPpWdq9ZK4shdzY9KppOO6qGXfytb9uUjcOpSWAOIvIO77ZpQ6n3XMq/LDALgawO+RFcuXYfOKXzZSiwi70XTpXWF6ARnhRzEPFVdDCWquysRWIbxXfHqViW9Rds3DEsJs71s6e86fF23LtlLCKeK68WNuXTOUkizPQaq1JCHcHmLz9qgdTesj2zlFHDhxirdnrEyX9tAljybNZ2rmTZyDBKWQ9N6+hx47urHlt16WDq2rjxqLn/EtTQ6xrE/18/zrGZYalhLbmu14cf4xM7/AFoT6xrBx8+f50L1jWJj59zH1rOnLeh7j1qfZx/jfnVu71DUyPxXrj9ZNV56m5Lmcn6rUMpUDL0q/bxnweVqVvSzur96IuzkdouXYw1V7t61Ok6b5lwvXNoxTB6tcubxwxtreEuV1ByJ6LpSYe93V5a5e9dlO4quV816JqI2rtvsnETFc9r/AIet3FlYkxXw8V8eck29d478OcjdjEwtOzMCO1S6ro+ssjmHcHkaqW4yjFjIRHGGussvpiyz2s27r3YFqxauSL8d33qlacTPrWn06xC/1OzZuSYxnLChvXr+nyk3tx5JserX5anpUvwyyOtWRzw/tXU2uiaTTXS4kr2DDG4CJ9Mc1YuaPR3NZa1ZCULtswduATjcrnyfWY26kWcN0DqO+nunrB/avPosmWB3WvSZ9mFbXc4/v7n5VzfUtBZhdL9qESaOYxjg52axh9VjL019qsyxoosO+/cIRDO9SQs9PkKE5Y4Rxn86u/6Hu6u1G7fO0iZ7c8nvVHUX7WliWoxDDlqXnuV6Wcep3By0+gUiWrzn/aziiudLsW45gyi44ljf6VDZ6hG3+IjFfWgu9UbkjIOKTky/p4wEtNEyEtzwlPZLunuwuxirBE2qM1X4lQwvGKv6XVr+CMmI8Z3xXSc11qs3D5jsOm6uGv0sbxgkGJD4aofEl2yaJAG5hBxxmsPUay/p75C1cRY7hxn1pat1B08vai7KcZLjPjFcrjvuNS6sczJzdkejVizaVz5MuPai0unZ912Q4XarkJ2IoLhOE8Vjt13HbaEz0bTf/EftXnfWD/tF8/23967ToWvje0rpVO6BmPuVyHWohr9RFNu9r2/T/lXlymqx0Y4yclFah3KucAtNcwSwGMUUDttr3IpXrmH5m+mj0cZx1EBwyt4/NK3OqdX1Gj1BptJdxC1EiqCqG+7WF0eLKOoDOflKY+tLVDcuymrh4M0+rupNFxxyncXb3xD1KcQ+bAP9kxmqf+mNfEYl/EVzgDmqM5hsL9io3K818+55E4sJ6i5c6prZZzqJi+jinL0r+lWSsoplfNUu1fDn6VY0dyQytdokjAJnes22+25JPUSEskHGU3qaFzuDc2oC0wsSlIwksYoGMW2KOTyVNKe9cxfgDxu0bITLVKa94i5PLUk25KJiSBylQHNMNWenyxcsv/uH7lZkiUnHc1qWNNfsNllakCiKbJmpbJ7Sy2dPStVx9q5HrpnU2n/Zf3rrdT/KPtXLdZM3bb6D+9dfhnFh6uQAc4Ky7is8JzWpqI5lnkrLm92oQ2DisVqCtHbIUrTskJASMnhPFZ7EDNXNK/gB5OKimn/Y9QJRzgRM+a2mMWPcuDGax9QhdgqCm1WyU7luKsmDx6NalkSzan1SySBgZ3ypTaHMrqvgrRuaSVy3lyHsbVmQjc0s5kxM8KclXc2aulvpxKGs79kko49Gui0sCV2EDy1znRrtqV5JTjg9XCVv2dZahqI/IuWwJDJZboeCvVhfx6fH+pxt5p106ZsyBhcRt5MZOKw+s6axJkwiRI8Jzmrd3rGkubXNSR9s7VmdW6np5xI2LkZ55Qrjx4/l29/JlrD8fbnOp3J2hQHJyGMVhzuXJ5FXy5roNdEuiZ3xWKRFRMNTlwxxu8W+Dkyzx1l8NLonQp9TgyjejbCQI7v1rW//AFObV879QSjF/EEcKVV+Fr0rGvIGWMzGDnNdzetTuyhIjIyYduH3rz25b6evGSzt5zqYRs3p2o8RkhVacRdyrPVo/K6pqIioTd6qEjy11nrti+0M7UcuDBQloHLmp3HtxUU5ZcetSoXBu5PShbKndHx7Us7VJaZL2x81Bv8AQrsSwwmZOcZqxrb0ro27U21HhiHNZvToNqWc5XZ32rZhYkm/Yjz+IrNGNOzO2ZXP0rL1tkJfMD2Susna00H8Qr5w5rM6lprMosrUWOTcKbNsTRWu+5xsc122lvmm6fZYJlMVymlj8mEsmFcZroNDdtuitl6IkVM5wldscZrbllldtW31O5G1+Nd/Wi0+tLmqhKRhXAfWsuer0Q9sYzknC8FKxcDVW5LgZGB5rp4zVc7ndx0NyzGUsvmhNOHFWYRZRy0kI7LivLcrHpkis2RMO5SjYjFyHFWcRXA7tJiYWputaipqLxI2cJtuVSvXZzgjgD02qyQjcldiycx3x7VUukICxnlOSuOUvt6eOz5T6K/8sGTs+aPVTtOrjOKKx8nDVazqLNvt7ZMl2T0qzq4jbhKIOHkpx9U5dVm9ZuDYjMPZrlJOZPu11eugS09yKOxkxXJy2k49a7vKfmkPvQiG/rT53qi70vT/AD9bbEyDlx7V0xcxfTPG1ZHw5bW7cuJtExmrZd/7S5fNefku6+fz3eSe8pfgm+5mrC4ctV7ydw+lWiHdhXZK5uAYx7t6VWIsYGKVBiatNG3oyidl2CYHYf8AlVazcbOmuTljYwGceKt9bjaNORtkkjIMyN3PP/WKztbc7dLbtmfxKshN8Unp1x7VoZle5ihvhMquK6PRjHTnO++7XO6W2fMiucOBQ2T/AJ10toxbADCHFMq1fSnq5ZmbGz+f61c6XJjg4xVHVb3E8hU/T7iTwpj96wzrpqXsEl9ajk4c5qW7uD4ajlHJRmpIJKOcmSqut7mykFDzj0qW2sZYw4/RqPV3e2MjYE2aRnbHndcNsmsTkf8Arx71FoYfL6jAk4JxQA880Ny4wkYcdyipsbPP/XmrGmSWosyljIIHnjetOki1ejAl+KeDx/1ins2Llq5G7YuEhdw2/rQTI3VFI5yZfLilGzqNPiVnNwEyCb+tRK1oW7GpgGpswZ+XGKKzo7Nm8StiYyYHZGoNJqY3ljKLCYbiYq7ERGtRzrL0+nI6uUImxNcbbGa0pAyx6VThp4y1Ur0bgvcuB434auwMyqxlz/xbKQWIxUZCbGXeub1MI6fV9ltZEQFzjfzXS/ElyMdXBkL220j2u4tczNlcuMsZJGRltn3+u9deN7Pp71oaQ2XLnbI/pVnpehu6rU9sDEM4lJ4D+rVO2BEAy5y4HPPPNdZ07Strp0AWM5BKW3r/AMsV1t09UQx6d02MknCV+cdndMe21TvT+m3rbasxbNzGQzlPs8lT6G0WmfZEDOVZZy1S6vC+dQs6m1EiRx3JnGB3yZrO2tOf1umu6SU7VzdjuJ59H6VVvau1c09ixGwRnbFlcHeSu1dN8R2ZajQw1eRY7TYmBHj7ZrmtY2W3ZjbsltjDEpZfxudnFWdiWzqSIMlOBAGpdZdjqyzatxW5nApjGc7fpWZAzIO5i74XgrX6b0+dwNTdVXeK+ffNLdRZjbW7obM9N06Nux2yAzJIi58ufSs3qt6U4QjKZLdTIB98FW9PG7ppPY/hkPdF4c1l9UtMGKyyJgHauOO991uyydxQtSxMllgwFU23ON8NQWIsrgZN0HBVmf8A4dcAKA744ytP0u3G5q4Dhd3ONsFdtsyNq5qb+m0qRuyjCEcBnfjbFc9as3NbqUXulJyy9vNbHWbhDTxgG8nfPofvQ9E0as7qxlnAEUazuztvUVdboo6O3FsEmcnDjfPmi0Xw9rdZGE5BZi7kpc/lz+ddTDp9q2xneCU47kVzj3o56m0mCUecYzUmVYsm+mHD4WsCxu6pJBt2GTPrvV3SfD3TS3iRK7g3c4/bippuVYJv75WpdNqZWosZQyZAw8lN1NII9B6ZJhFsrjnCi1ldU+GG3JdHPujjLGbhPo10qQkFy2yMKhnjfior1xhqHue4kEgTgSruo4LV6G9pe0vW2K8vh/pUELbJO7f3XivRbmk02vh23rZIxtk81yfVelnT78o21bbhFNzPitSraz422SgpvnJv96t2bDKLGUgyYyZ9KC2Ap2mfLnOPtVqyqmQDGyHP61pnbG1Wnlp78oJ6I+o1LpELhK4hj1dqvdUsfNs/NjvKG+eFKo6b8MhYkopnfffzVkN9NIvRlELcrSiortjerOnuQk4l2MjcQNys4ZREjahHBnY39nP3/SrWmAkKYkmVea7RmtjTvcMRBRw44arfE9tna0Wp3GI25JztvQlycAlHdPA1f6lb/iPhy7dDPy7g5x67P71fVlSOTJpLuXL6pnPjNatnUsrcZYFRz/1+tZZancPwwnIVwhs49qsaH5k5/KjGUldgy5fFeyZSxNNbQ3V1Vt2MyHGPVrpr95sXr8mWBdzG76FcnoYTjrbcUwkwTzzWt17UytaqRlI5Vx5rz8112s36VNTKN64378hV2PAemKoavqMbdsLG0/U8H0qnqNWycKv0aoDKUsrvXit323J/U/z5KslVXzxTwuy7SM1lFc4DGPpUK7onvSJ4cPrRrUX7N2RDtzkPP/X1q7C5G7bbS7SMY9Hw1kWruFq3bu4R4B3w1F0tdE0kb/V7Fm7HMe8JHruV3lwCUogAOAPBXGdOm6fq2kvR/knI39HJn9K7O6YnL6tdZdxzymnPfGSnTLIebn9K4rfNdn8aOOn6c9Zv7VxmRBz/AMqlZxJXDs84rR6JZu6nWwt2xkiOM+M7/as53NvyrZ+E5dvViPaS7oJhfo/0rNtk3HSSXqu1swu2ZHdFIJh2yhjbFFrtM6zQtqMiDFyC5ynrUWt1EdLYcylHCSwOcZ8VFpddG5LujIm+Fc4+1Z5M87JknFxYS2b7c/d1Bbl8vcYGEXAVFZnbs3Z3Yk5spKqmPbHtWjrdBoLl+5K4SZ3PxKSTdM7VnTt2rFkjbkSjHYRzj61cbuGU1dIr1yU5ykfzSXK1BeY2rfauZeWlO5LKRBTyu3+dUdRdDMVVOd66MaDKXddRynAZ4qzZltl2M877VRshKSssPH2/6xV63cDaMe0N3fO2Ki2aadmW45y8vuVahdUEBz4eKzbNzuTfGQQxVm3JEN0554rcrNi/a1CSzkcelZevtkupMgz3hIU8cP8AT86njd7LuM74yHqVLiFy7aljLF2y8jz+pUy9UxncUdcdpIwmDG/irHw70v8AtYXpmbbl38PpWd1i+/N7R5l6V1Hw5dLunPmYCe7jwm1eG7090kaFyUbQ42PUKpuom3At3Y3B8JufcrQuWnLERPei0/TIxn3SQzugb/nWZjXS5SRn6nUdtvsTEtmsjWz/AAYXBKTn8q1/iWENNG1KAjIT8krnLl1vMzOSLg99t2umOOo4ZZbppg2xH+aQYoL4xCOc5c/aldl8uFtN1VD096aayYruBhraIpjsZc1HCKSwDj1qxcj3ScG9FCMYWsyPOCintaQkxku2cpXXdPtWtToo2ZwhLtNiRnauVL8IXoROMA/Wus6FBkSuo4IgPh33rpx5XG9M5SWdqmq6Pa70sylZfR/FH/Os3V9O1dq3/IXTPNty/k11VwfnG2aGduEnc/KvZjz/ANea4SuInbvCDYuj7waUe82bVz/ha7csRTbu/OmnpttpSPtXWfUYsfacSwvScxs3X6QaYs6l4015+kGuybEzYuS/Kl/DT5Zv3q/fxanG4z+H1U9o6W9944/enh07XzymmkfWQf1rsJacxuq/WlDSxeDFS/UYf1ZxuUh0fWIylCEQ3VmbFbujtQtxhFTsAAPNS9TsRs6RcISQU9Of6U+ntQhp4XUHtPwuXZ5yleH6rlmepHp4cfHtHchqLV5iWbjb8OM4Kgvai7bl2oW8+ZRXNdHotVY6hpi/bBNyRnh8lPK1C6YlAke5mvJeP+Nzk+K5sk3bblJe4YrlOrRjHVzI16JqNHpY21Bi44i4rzzrHb/H3CIAONqvHjZdmeUs6Ubb+L9q6WxotNb0tvWwL7cIkhZGB+mK5m3/ADFd50+EbnwsuBS217uHOY27cMpttQmXIwuckoin2qOY9skQwcetRdJvfxHTbKP4ona7cYq0wIormvm8k/Ou+N6gQewyZyc4qtOySukkMBuJzhq4SRwJiqOvuztZuwxIiOYrt9a5+mokvTS0x4MVwvXrfbqpI7O+3iurjrf4iBkIqcFc71+2iT59a6cd1kuU6YZeQxQ/MV5c0GN3PDTxMY969LgNuSfLVjT3Zxwi5Kqojh2o4TY4fFUbkbrc/tZKqAVa6xqJGit6bAWwHHnj1qh0uTqrkbMTKoH51b+IokeoXLcd+2JED1xXSX8XLLvLTIuaiU7ZG0kI4223qtOM4nc9z7rj9Ktw0/y4HcOcb4qC6xFGEpe61lvax0zqFzT6iExRij9TzT9YuRu625di5JOT71REHIJ7NHOXdAecbV6PprJySVnKbQMBc43ppRcY9alcvIVGuHGU+1fZmMc2t8PWu65fiSMysyNuSoLr2mEMm1Wfhd/7wuHObb+5R9d05p9XIDEZBI+9fP8Aq3XGfjtjXZpxy+9Vxky80VxyvpTWnEmvn0SLIjyFWujW5XuqWIZ5lu+lVZO1b3wbpS71GV5wluLjPq7Ut0sm6tfEWitabSRnDaUpOd9q52E2I45fWus+KoEtIoGISMY81x81I+lXe4Wap5ErkwyZUDHmprtqdiTauGJDhKj0Yz1lmOFWZ+9bXxRp2xrS5jBciI+5s1m3vRJubc/3YuGfDXbPUJXNPZs2JRlKUYnbjKetcVCxd1F/ssxZSTIFa3Qreqh1ixC9CZhf5jBw1jObXG6ei6lxbPoftXLdRWWpsqDHuwmd0zXUaofkxf8AZP2rlOoXY2b9ucxlGMlQcLXa/q5Y+2l1axov4Od6NoGJhMYxXAalI6mcooi5MeK6aHUy9avxvyiElQXw+K5m/GLen27Rzsc1xxlnt2yssmjQvChJSrmnvwJfzFUCJ43pklKRGJvxW2GlrknKzMcA8jXoPT7mhl0qzbjpiVvsNkHL53ryxuzAtrtFyZrv/hi939HtjFe1TNZy/rWMluq1NFprV29KUraQi/gg7h/nQ9e6fpdVpknEjNMCG9TRutsWBu+Wqepus3M5C1xtsu3aTdee3rMtFrJW5GWLj7UcZwlJUTHG1XPiGMDXs4yFkbh4rPto8V6JbqOOWM2uWnuJLEltgznb3qpeuzt3FhdftU0IC5c8b0E9NBkuWru/1iyX4Vm/dc5uSc+9Bbk9zlVfNWZaYBw5qNtJLhpbb7JJPTW6Hm51CwW5diSFTwHNehl6wzJGsmY8PDXn/wAO3bdrXWyYiqL43rtr8Y7RxwFJN10xm2b1H4b02s+dqLVzvuSyvapv9K4S/GVm4wlFyOHavS4AcKfRrlfibQW9Nqy5akMbp3J5HzVMp05z5jgcJtjihUTJkx7VYkALio5JyFS1hEZzvvVnSWmb+HZ8tQLlwGc71raK2QsCxxnfNQTAWbYBv+rUkLjIIsy2+q7VC3iOW1bbk/Vdis7UTWebs++X+GPB9aDdNGy/EXoo75GpYaNNmeTzgrJ0epuRiLHtxxvU17qVwt4Jbu1Bd1FiwOAB9VxVftjaELsZC52f6VW09v5s83FV3wta1ros9VbzZsST1DB+dWZ3Gs3GVnmphaVkZfB70eknO7qY3bjsJg8FSa3oWq0dtuXLUmByiIflWbbvSjdjEcRJH716ZnMp08+WFl7eiWbuYA88Urz+EfSorNidy2TjIBwmWpC3PCSR35zXjseuXoFqR8ww596Nu4uMV2xSLIOSUR9mlKxbVZTMtNLtU0bGWvRRJZi/cqhq9ORuyiqYUq7OzHT34yjLJkRKLqVold7wwSBK3qUlsvSvpOm2Z2CeXvfK8UUtFqSQEiUR3Ro9FJisH7Vp2r3ZnY3rlZJenTds7c/q4uJmXbIjXIXxjenH0Wu719qVy5JI4Hfasm58P2NRNuy1Xy15iGUrUvTFl+HLc88lEYWtHqPSJ6a4/I7rtsP5sVS09pu34WwyykGKu2L17dR0LTtrpzN5nvxVG6tu+55XNb8LZZ0sLRsAFYnUo9twlxXlt3dvm2+VtNrdZO3ZiwiOXCtaOnvk7EJLyDWNJLtpi+Tap9JOUbEYLvHaozZ02u6lVduFmESUt0zSoyybd2NwLOo7pRP5Zbkj/OqvUreL0YiyjGOR4EzyPtXQzNBpJLK5EknGRfyrH6x2aiULtkGEPwyB288/ekrrLIi0FpJREEARjnDnPPpzW5FC3zjztWToo4gSwC/XAe35VqwzK3nwHjNSlrL1NxjfQTDubcYzn86l0VwZDkHO5mq+tOy4iBwmf0odMyjcymANkqLO46mLmwY+1AZx4oNBc+ZYDOU2fWpmCO5UYqNDPtWN8QfNLlst7Hblx9cf51ukR2rJ6zEbtvL/ACxw525c/wBKs9pJ25q5C5bkjLA+Q+9WOl3JfxtpuSElk3TbanvyjKWAGOUc8cf0oLVmX4pKqYVy4/Ot/DtNadFqNLP5Qke4znJ6VBbnf06MJLuvaxQT78Uenu37NiE7d1uRwd0ZC4+lWS/p9VHEv7GR5lw/5VnTndptPdhqIku3tuGyYq7bzKOF8Vl27F6zdJBFtr/NFz+la2nxjLjirHP5Uun6Qsty4qym75avRiQirVDU9X0ujk2xZzHCR33oNF1aWtnKE7LbAyK81qEjC+JrpPXSjbHujEyh55rKsRtSsTJIMT8KuM7/AE5qfqV4va29czklJwvGDiqtuSZU3XIPvvXfCaj38GOse2k2o6m7ppxsFuDEiyi7STlT13K6awMoSiBIDCu/jxWPoNRC5O7OxEtwUWKZBxuns+lXtFK5KKzltJExsb/9fpUr0a0twtkYERDPODipZWrd60xuJhMZXCNVlkS2lvvz5qW2uMrsOHPNRERZhLQ3tJcl35ihjfPpXKa7Runt3LUZMpQBymFMfpXYXAuBMURDjZ9q5vVXiXUrklGEpY34Q2/pWpdEc/bQV7WQLgybfWuj6dqG9pzuQY/hwcB4/wCvas/qWgdDqsxyWboStudgf8qm6Mjq2HdgkY280y1Y6Y3V01cB5c+7WT1O5O5qI2oxIgZ7nOP+s/vW+6RkbST7VXvaG8I2SEkEe44yYyVylkrtZbNOdvym9O7Z5IsjDjjbei6RONq/GfPd+HJsFbJ0Mu22N9xHOQHiprfQdLaRh3j691a8mfGzs0rgx7EjMd8IJV3RQtRh3lr5cYuUABf86az061bVMq8q5qPqGrLcWzCRg5DzUZtVuoa+V25KNv8ACbGc7tZ7dLdyInfLdDxt4pp3gHJlarXLo5lw85+lWM6XTVXCaKDs4HjPFSx1YZWSjwGax27KV1YKZc4DYqS3fIZF3DJ539Kpp0Ol10TAGwnLxmpG/GWsy5QMmfPvXP2tSEUdpLxk4qy3wlG6SchvvxQuLo7d470DtDjPLQdT0drqGkYyQkGYy8jz+VY8dXJuE4qy2F9j2rY0GolO4EgTlycVWLHGMLumuShcDMXnOc7858lSwugouccZztUvX5WrPVLwycDsY9f/ANNZ8NRFyYko7AVuekacbsZHbGGYY3y4AeTis29ZdPfYgME2w+M8VI6u9C0MLSAf3mork53SM7khQzjAAPJt9K3E0RdlEQip6Bnf2q1p7yS/EIvA+Kq2xGSG2dxP3f8AreprcY5SSKeRx+f610lZrZtBdtjgTzvRaLrULV65oL3a2RAjgwu2cr4rPhqY6cd0QcHOayW4zuTk5zJV+rXXHHyTenXXusaHSSjat/i7AVtxO1cYfOPyotL1zp0STDTSbjhcRDcAyflXHjJeF8bVds22AshB4966Ti69ptq6KXzepwkGO64OF4y5/rVv4otMyV2Ipbmkvo+ftVDpCvUbK43uGPp6V0t6zHUSvQkZJKNY5MdzSy6sedzTuztvTAJnzV/X9Mu2b9yNuM7kYOGQOMVQFBEw55zgK8TsGbhx59Kbvw+/qUlE358UCeec0QXfhHI54qezeHk81URxt96OEiKOMnkXFFjo7Fw+RbnE3hMQffOTOa7ju77ZPGO4H864fR2J3unN0AhC4ZXlXYCu3TttRj6AfpW8fTnl7YnxRodTr9Lp7elttyUZKmQwY9VK4q7bnZuytXIsbkJMZRXKJslep2rPz4kSXam44zXnfWLc7vUNRdk2xbiJF2U2U+qUt7SM1PXn2q/0KdyHVtO2WJNlg7uNxN6oO2Xwc4dqPTXS3ejJzgcuPFGt6ej3uj6jVW5F25azLC4y1ja74V6hZlGWhv5ZKuMmBobHWrWokWtLG7K5jPaOODLvV7p2p1usX5Ey2+Cdzd+2KW7mmZjJbZ7qlp+g9SLMi9GShnOd37tZep0N7SQT+FuSgKksO/neuwu6i9p2MbmrLix/EDsPpVHWa0lbAdvLXDLl8bqO+PF5Tdrjp3IyHLK2pspk/PxWffkkgyK8/Stjrd2ysYW0ZplfIVikVVTfnOOK645XKb0xljMbpJbwI43ybYqzFB7XJnf6NV47hl9sZqaMe1F8+FrUYq5ak5EHKb+tXdPav3o5t2bkwcZjFf2rPsy3QPJuV6D0eLZ6RpYiiwyh5VWmWWoSbcpPp+tnKEoaW8p4INX7elnbtrK3JuhtDG8XzXUsJod9xieg7tQ3gs2/7MAXf1fq0kuc1XPPkmF69vPOs6eVu7EuQYzwKONs1o/DerjCUtPcl25cxfGfSq3WZSva29KTlzg+1N0uyyuSyPOzXlymrqPdx3eMt+XbiSY4cj5q3CZ55rE0t+VkGWZAbetST+INDZUuySZv2hlaY2Uylgfiti2LGX8SuD2rju8tz5XLgK0+rdWeo3W8ny4n4YRfB61kyukpPaZTfLXSRySMv7VkuTAHtSbse5iOzuNVo3JOc8LtUkUboONimllWYSHLnkxVvpdqOqu3I3o5IcZNs1nWzFxw7ZrS0d+ULhAwE0y/Ss5dR0wm6u3tJZ1N25GdohGL+GcTCOPJ5rc6AXLekuWbm5GQxkcI/wD6Ky+xtRyqknZrT6FcyXYL5yHp/wBYrHHb5aa5cZMdxcn/AKyk4zSmf2maTXpeRJFwU67UA4KWaiiWmWhWmXaoEovFFFxUed6cabVF1K039KR8EhfpWd1HqMdFp7lmAM5DnJweK15ncRMDhyZ4yetcH1LVSvX71yT/ADScB6Vzs3k6S6hdE63c6dq1ytmak4+PrXcmpbtqM4TGEgROEry8O22vvWj074h1PT7LZ7S7bN4kn+X6e1akYv8AXaau6QtSnKWAHlrgNbP5mquS8Lmuh0+su9TsSnewYdg4K53VAaiYerVm4Sy+qrw/mPrXQ9G6r/D23TTkMJGGLw1z2cL9ajuXGN0RRHarKV6R0udiJKNqRBmjhdhrSlpdUm3y0fPc151pdfIgPc7e9bXTvii5p7hbk/Mh5JOcfRrF45burMrJqOonpr1q2ynK2B7rn9Kq9sVlG7KLKWwDkCrtnq2hv2C7FyPJ25R9KCdmxdmy7JHciJWMuLrpceTV7ZM+mRjcZW5McucPFUuqaMlppjIWJmt/UaaM3Mbko/asrqWmjYsjO7KRLIAbtc/t5S7dseTGzThrltiLxhqK2d0svirWte2cgMGdiqsHDnNeiXccbNXQ7hmXrtULdR7Uo7q8juVFjukLzWmXT/CEYR6hG5cQIxZK+3FR6vUmq6nKUgMqvvvVDRXJWY5k9o7FTz1EH8WYr6nNbl60xrvZ9RIc5FPrWfO4mSPFWLup7jDgfDjmqVy7l3AfaooZSWW3NWtHbb1wtEWUpOAPLVEUcjWj06827hORvHcTZGrLZ3GsZLdVJ1Pp9zp90t3jtmmcDmqDl8/pV7qfULmvvk7qqGB9iqLivtfS5XLj3WeWSZajX+Ezu6pcHZ+VL+lXfimIGnmCMoo59qzvhWWOtJxmEj9K2fimz3aCzezntUT2a831bfH3hY4ybvV2Ojx0uGrBVuMV+2apSfxNdPa08n4LlJMJdZH04r51Zk25qariut+Eoxh029c4lOeB9MFchJc4rrvhyCdDZjzdyfQrWMlvZPaf4jZQ6e43FBXmuPuOY59667rsmfS7i74xiuPXMOKytaXw7Yb/AFeyJ/K935V03xVpW904u43tOfs1k/Btplrbl3GCEcZ92uq6jBv9Ov2sCyg42rFvbpjN41xnQLAyuXkUfwiVvlq9AJRc44zzVbpemLVuNoMY3a2EMYKt6cPlFb6hfjEheVDYyZx96zeq6f59r5kbsQiq58/lWmxPIVY6XpYXtYsoRlCEcogivFPK6JNOKs6aeovxsxYkpOBk7H3qw9BSWJ6q2e0Yyl/SvQrmg0fZKX8NZJAokAT8q53SSC7cQMg4yZ81rGSzdLvckY+n+HtPNCd+79Y2w/dqOfR9Lb189NGcg+WvdPAj442xXTS1HdakquEyYxisv4n6XF6WdSs3JEpASi+lamtbLLvTir9qVm/OEkWLhw5zXc/B1wn0pj3bxm7ema4TKNdV8I69sl2yJiX4t+RrFm2sbqur1ZMsTlDeQKHrXG9R6ncsyPnKstwHxXWuuHZwj7VyXXulxNW3LcskzJvnB6VPGX26XKz0xtXfjfl3xii8rUMJI7uKsNhi49KGRE2likmnO3d3RQusd+aP5pnGF96psgk9rtRQuO4VUXIyEyOPrTSkmcxz7lRRkqZjk9mjJR5RPagE1U43SRkRMYK9C6brLWs0Fq9dl+NjhwZ3K89n2qZXHriul+H77/CtkkPa5D2as9tS6dKNoHJJ32xtVbrGi02r6TemxC5bGUZPJ96E75WJud4o49qWlvDNtXQlCYxR4c1vTV7efXpSykcY9/NADjKm9WNeFnUXYy2SSAfWqoSk5dqxXNp6LpFzUds2duMXfeVbT0Wd6JGOqsRgGEJbtY3TdRJiwZOAyVJqtfPTxZKO+w11k47O2L5fDZPhx+X2/wARDtXftOf1pPwvaXJe7T2jWTp+pXLtrvDc5BqU6xcgYW4B6SrtOLCzcZuV9NM6BYtmG/J+gVDd+H9LJy3bntuVVj1zYzOR9TNSx6xGXNw+5itTixS5Vas9Ns2URZY9fNbEep3YxIgRiGAiYrCj1SEsYlFfZqSOvg8xz9Gr9rGs+VjbeownBhchJEw7jmqBoOjtzubMhXO4/wBKht62x3HfGQecVahq+muFZx+pWbx44+jdvtb1GphpoRLfd2sTGKrR6krvGWPpVsvdOvRj/wBpjFAAfSpfl6DGW/GR6CFeayS+nSeXwpPURjghLPvUDrbiOI8+taSdMHeZ9GVBOfTQ2YY92kk/hrL+oLTO/YJYMjV29bnd0Vp7cSjkSoDX6C3DsLkInoNP/pvQwtsW+J6Vm7+I6z/aK3p7sbhLt2KvEchkaoPxBojiQnsUE/iTSAhFX1CsWW/DpLI0rgtpIx7nHFY2q6lHptv5lyzKRnCBxRx+JbENyE1+lV9d8Q2tVabbpjDsqGaY42+y5SM3U/FFm6TI6aYpg34qt8Ow/iepFxi4gMnJ5ork7E8hYiemK2+i6aNnTNwiRZuftTkxmOLy8/J+Ol647NZettlyCJv4rRuPOapXnevI8EYgsJMUxirGmWVwj61JqLRPfANVrNxtaiJIxvjNF9taWkvX3uDY2N6VFDVXImO4xSoygNH0zUS2v7jtmew+1Z+t0EtFebcJMrd1zFztj0zUjoZRkNqMpMTAylvj7581PpW/GDbuW27BcMZGUfr9KOt6ukWmkIkeOc+Gr0cfLHbcwbfWqussS0lsvWR+WuWLuxff2qzp7xdtiYyc4KaYu2bq97jBiceDc39fzoIwJSZEtw/C5zn2/LNPq1dSplM+uwear3py+WFuTFzsjnHrzuv3pprH02+mav5UwkiSdn1rbQmCflXCQ1EmRJQmbbbCeBOPNb3SOqsWNq7LuXlfFSwsbeEd6wOrXV1sj5pEAN3Yce9dDclFtsx2xmuHuX5arqE5W7LcuM3tUzg35/68VJO0xm01uzO5LuURcG+c77Y9a0i3HTWGNi7FkGJICJii0+glp7Te1E/mXsbZNo/T396h1DASXdhDGfX/AJ+a0tVL0tY3Fb9yQmyGw+5jaobn8VMS5KUohzkoJXZTVZfTb084/wA6YnOTmUmShu/TirI1FrRauWnQJyTt2z7eta1vX37mlZQgycKY42rH0umblwUUHG/j/KujswC2ETYMAFVjPTEtw6ldk4jbtu7kMK1a0PT9Vc0mq1N66wuW4qRA329a0btqMrch7ouHCCVa02P9EasZdyRRU3q4+2uHWWWrHBauUbN6dq5juhs7bVA3oNtO7bzjbfxVr4mtNnqtwQCQSzxtgrJGOEM45BfHvXfHuPfJG30bWwt3rsbsgjN2zxt4rW0OqjAnGTGKrjEjgcY9v+dcYyTPnwZ3QKIvSNlfTAoc81bJWpXbT6pYtRcXbaDlcm3j96gvdfsQk4cOPG6+/wC1cfOUpOFdnb3aaEkcDhecVNRHU6nr5d0/ZYtrNdpO2P8AOn+G4/xPUZQ1IXEFwmw55CuehMMo9yn3rqfhK5Yt3r2ovKyAiHnffemU66ax1L20vi/Tj02zKAHy1cY2xXI6DURs6u3df5RPO+M12nVNXLWWmMIRiEUM75zXAI27mBByiDlcVnH+G5vcd3DUEgYuRMmKk+cnDh+lZvTjOktio44TDVv5ZjItc7jdvROSaSupibI5oHUReCo2MRwuWjhZJb4wVPGr5SmdQ9qngrEvTCUpy3XzXQXbMYWJIA45xXP6o/s0qyWe3PKy3pQZKMnbfaoJyXJ4pr0yK5dioiameK3GUhLfPk4oZzO5wYxuDuc1GzxtmmlMzz7UVYghIkO6cvripOUMrnk5GqkJmN8+/o1JanLuwLjZ29KuitXSSlAkMVVyY3D2rd090thIOTfFYWknEGUZyiiDtsZXn1K19LKLMF2ZGy7YqudjnviLfq9xTGQyv2zVXTyi7ONuF8VJ8Q6uGo6tdlBGIkfUcVn2ZyXtMudtq1GW+WzUaZhGOVMYxuf9Zqn17pUen37PyWUrd22SWXqc/wBK0eiQjJlO9MhGAyVTd+tUfiDqprrlqNuLGNqODO6q7rUtu+mpJrtjMUkZ2wYwZMVe01oAlsOMDnn/AKzVVCAG6nOXbzV3RTZAJiJuDuDXSWsVNrSNvSxj5QM8rv8A8qzzZRNzw1Z6hdld1BncjHbPBVUHAmcO+XevbxWTHtzu9rGlQzuiO29WxzjInOBqppoyIqCOfTmrUYS7O55HDXS5xNVe6O56jY2x+Ix+ddVaQ1Fxf8T+9cn0cTqdhTbuH9a6PS33+OuCCDJBPyrhyZTVrUltkBr5RhqUjAwp3Y8YM/q1n9T6FDW6Uu2cW745Q4R9fep9TG9d10pQkEom5nmpTUx02lZ3JLczsLtivnecvb1XjscLqLFzTXGF6DGQ4wlR52962fiK7DU9QGznBEHHGf8AprJuQjEHhXFblc7NIVFwDip9Fpp6rUxs2RZzcAe9KNqILMUxsHmuu+GNDZ6b0651XVgKLHPg9vdq7Gtb02k6Z0aGj1EoslJdyg9x5+hV+zqrOrtErUhyZxmuEv8AUo9S1zqL0pCL8uOdg9Kt6LqZFGKxM4D1/wAqTLTFx3XZ3bzpNHev5Dtg4F3y7H6153OM9bdYwAhF3fX3roOsdQuarpsLVsYk0JyPTmse7cho9KxjE7naJzvxmrbL6JNe2TrGELn8PZckXMpBnL7UDqpw2ixVOWJmi7EMcrlXjNBKziJJHDn3xirLo0e3euznlmjuiOP2rb+HdfK11S3JlK+yESQoGN/2rnJRbcjJkdzHmug+GOxv3b19CNuOADdWs23S4620NbqwiokY52DbBVPSmp1lwbeUMndjIVHqNO6rWkIiE5bpnY880Ni/qdHl0lxtwkuIqJjjcazMP66XP+KFwk3bkppKSqrt7cVVJLJynt7VfuYjdiyiSy5TOM+X6VT1dyE9TOdqLCMpKRXOK6T05W77S2YlzHcgei71KiGVwcB6+v6VVtoxyPDvhqzbl8w7ZKJwvFWJUmn7m7GOyyTfzXp8GGntwif3IkQ9MGK866bZJ9S00cZG4eNua7qVxud0/ElT6VrHGZXtw5uS449exXNZEk95IfEjfFV9RqWUTCJjIjsnmq+omhkUxs1TLs4yY8xXOPR8/mV6ZjHg3bdsbqYx1ssmO7c9ytTo1qN3STxjvhLP2abWaSGqtu3447xfUqr011mk1SW7bMl+FDhzXi5eGy7ny+r9P9RLjq/DoY2RjvwFct1yx8vqEZnCV0/fdbQIxTZGq+o6V/pLSCTjCcJ47pbGMVn7FxnlXX/yZlfGRyeol+E2YiYFqCGCM5SmKmNv3rrJ/DullELnUYZDGCIh+tQy+FYJ/Y661I8ZMftmsy4xbjb25bMB2XD496ntkbgJciJ6uK2bvwnqzLCVqf0lj96o3+ga+znOmmnrEyfpV3jfRqz4V4WbtybGKOXkc1taLpd0iM5ONkHmsKWnvaeX4oTtp6iVd0nVNXp0GXdHyS3KzlhbOq6YZSXt0VywtpYrk3lHO31KtdGC3fuXJSI20I5XBk//AE1T6br7WtuAPZPDmL52qH4kt6q1obRZtJC87kRUxx9M1njwsu61y5yzUdRMJSzFE9RzQyjXnlmx1eOJWbep48Z2q5DX/EGmwJfTwSjmvRqvK7jtUpkSuRh8U9Q00+zVWYsg3JRw1ct/F9mWC9pZHqxlms2UdA0K1lW/ibptz+aU7b/tR/yqxDq2guv4dVb+i4qdrFwoio7Vy3dFtzjMOe1HFSBhqBXM9pj+bDjfzivMtXdkaptv92SP516ZfuRs2J3ZYxCK7md68ruyld6jJw/ikrt6tZ+W5ekq5tMcec1WDuuB74q5fCEADDjequngyvwHzIM/etRL6ddodM2dDFzjuHauY1Ms6qQ+qV3Dp5WunsnCRiuRzhx5ritfZnZ1EPmRxKR3fZ3K78utTTyfT78rtWnstQTyzWpr22ajcbPtXGPUKMmMcDinjJERqNTFFbz3C8VR03w1qJ3Ll21L+UCR9c4rtYsQx2rk8Of0rg+iXo2NbBkgT/C/fiuv1OrdNq4xZMYyBE8NViztbYRZjcZRgcGMZrM+I5Wv4ewWjbuc/lU97XQTES5cfWUsFUdXeLlljOBLyGM4azl3NNY3VlcZ1IxLblc1nM2Liuh6n06/K23ZEYx8C7tc9PTzJovHmsY2enbOX2khm47VoWulah0zqpW2NmOPxPmoNFZxIMZa9J0Gl03UOgW7Fy3iDEJEXCJ5rW3K15fd1CyTgNgoCa71P1LSS0vUL1gFISQX0qItoYea1ChZLutCyVy0bbfG9M22Ju1UNEy4q1ZjgUk7nCVWgb1YhJAeaLLq7Cu7TIcqtPcxnJw0A+j9X0r6/wBHd4aTku7tpfDGP9NxM7MZftXT/EUYPRFDOJG9cv8ADa/6dtBnckfo11XWsT6Hc7c5MO9cfrG+K/jXn7/rNzz5r0i1ZtS+HDT9phs8Y84zXm89rmVVWvS+lyLvRtOu62g/Svm5TZhdPNLpiaeRSuw+GG7c6MwjAlEm+cJXJ6uPbqbpjGJOPXmuw+CxenXMqfj/AKVuXXpJrfaXqWi1Oq0TahDtAVZOOK4piqxdsNeo3ILbkZHI/tXmV6Mi5KMY5wotRrKT4dl8I2bcOlt0x3Tk5z7bBWrr5/J0snhlsfesj4Tl29KxIf53mrHU5Su3IQgiRMuHy1z8bbtrykxPoLf4Wac7FWpGChsYhaiDwUpyyYq1wiKcg54K2uj2m3oyaYlde77eKxC23r1uyczkD7Hn9K6YCIRiYAwHtUqim5tT/wB1rkdKsb9wVBybGfNdZJ/spf7r+1c2W4x7p4zuvNbxupYa3ZSuAWkiSWWOeKsa62XugWbMkCcmO/3xUVhjcuMewMGam6pKNrpemU2LxmrL8Na7eaai3K1elCRvFRq10fUmm6hblL+RcS+lWvibTFnqk5BiNwJFZUHEhpUvVelmmkRJEFEyIZErI63bYRhMimNnatToWrlqOk2FvIh2p9KHr9uVzplx7u7tw7c0jVm44u7Icps1QuPOOatzkORaq3AVw1GEWMtXXQTt6K3qgzCSi44SqZkUf0rt+haKGu+HGzJPxLheR8UWTbkAx6UW+MKFSamxPTX52pmJQUSowc7OfrRDEiLuZ/UrV6JqIR1cMZMuHPDWXPIcZo9LNLkUjjCb5pvQ9AjiI4dkw+9Q6i3KVmZbQmiD6NFZgTswkSzkGiYIcjXTbo8/1FqVq7Iubzy5XnNRIuVyFanULXz+qXIW0WUsbVraH4etOJanL7ZxWPlzvTmdJe+Xd3cRTDT65hdji13STdcbV3f+h9DCxJs2LJIFMxHL965yfU9bp2cCxZxuJ8oDFE2yekywzg+md6tXrQud/tVKF2RrSfYQJO4GCtOaJXs4bLjpzy6qnK2LtzQNrbGeankYaFDGfNdbE2gbeD1puyWNlz7NTov9KbFTSoyd6JtORj3ojV3zZmv1KdB9aSHkrPZ0KOvvGyCe5RnUJpvE+1V2InFLtFCpYROauTwc+Kf5snfBUULW+KnLYeKzqNbFFU3p8ZpRMUeCmobKFtlnDRGnXbNWdBK1G7i9HuE23xitUuaaOAsRPRd6xZqsZWy9MU0snjL9qRppcI1uOogOYRjF9gqG5dZS7lN/aoxvJnWdIyuRijuma6YI2rIKEYmMtZlm7CFwnJMG7WN1rq89TIhZuMbZyDjLXm5926c8pcr23NT1DS21JXoj9aoT6npZqF4rmixd1KsVljdd3FHHTNtxKUVH1rz+MT7cbc9VakLGQlVrl+Gc5Gm0vTdTcnCUrNwsyQZRM4PWuw0/SenFgg2YS25kC/nWdadMOC5OdhNuwJR4aVdNa0Wn0owtQCLvilUdP/ErnrfVJgEwztnYy1dnrLra7rVpkJnMT/OufZkQXImEEy/Srei6he0r2CoucLkx9f8Ar6U089x33Fud3VzHMcjzGQYT/raiuW5aaxC+WC0ZwxirnI+21aWl6lbuRzKAqZ2DJVgvWdSdoCOyJzUc705LVXrErjdhJc7IeXzt+lVrki4/hFN8SHnOfb3rotV8PWZybtl7HO8V2+221UXTWtPc7bgCbPc4PSrsmUkZMbc8uI5cYFMqe/o1NZ0F2HdOT2nhcGXx438Vs2Y2MGLgIGXGwUcI6KEiU5tyecmX9im6u6DT6nUW9Gl2GRMC8q7AVLp9M2RuShGLjiJscv8AWj1WrtwgJHPbubcVjajq9+Ue6MiInEXGTbnn1/WkZ1d9LWtvaq7HtBDDjx+TWVeLmH5sjbZDdcn1qO5rdRLuPmMg2yH61B3EZLPuVeUz/wBfpW5i6zGpzt3ZDnzvvVjTWbN24MpkIYEF3azr2obcWJvPGVfH/Oq53SuKyX1RxmumOFrcwtdtZtmTtRzz+zWlZDtBQweWuBt379tyT/DwuVD2fSpzU3E2uSfG+yPpx7lX7NqXht+XfRjCWzOP2ai0wS02tibfiB/MrktPqLoZlPuVBO3C/wDXrXTdElizqIalYM5COHCG+aXj8YvHxzG7tc18a2+zVwkD+KHrttXKuSSJw8eGvR/i3TaXV9MZwkyuWnIh48153cgQmxMuFFxz9qmHXVeiWW6gTcDjDu09uJJe7cDCvjfxTRkDlMnpnipoRypkQMiOctdXSGYZzIcmTdMZ/wCsUMosXZT1MHNSoYV2c4OV+vG1KEYyQZH1TP7USw1ozcFkA85/eur6desQt3CxEYRiOInLjfnzWd0LplvW35lwJQibqJ9Cuos9N0+nh22wic7bVjLLXTeMtYM+r6ouMbOhlIxsSEf0rPux6jdud8dEW8uQtwx+bzXZfJtDnO5xTkIeIrWPL/TXixOlR10prqbTADBl3a2PlZjvIfYowDiH50mWMYApbb8LMZAx04Ocn3qSNsP735U3zJJjYPWs/qPVXTwYW8K+Ss269tyb6i5rEjYUVM71zmsuRZoJiptP1G/qbjZuOY4y58VX1VojJTfepMtpljZWRqYvdjw1BhD9q0pxHOTLVe5ac7FalTSnKSPFAucb1YuWXG5URaWW+a1uJqnhFSp7UZxuZHBjG/mitWk3TarJHIGNqbWRLGUTtjCO+w77P/Wat37s7NgnCJ3OYgb5cf0qDT2SVwcJvvV3WCELcUxEFyb5X/lWblpZhtiz+H9eaeWpbRKId0gkKHqlUIMoyjGILkN/NdVo9TO1cMye02TPiqPw90s1WslqpQWzak9uTaTnb8q3x5+XtnlwmDHnemR+XlAcIcL5qIiD3SDO65KsasDWXnG7cl+7VebK9cIBgOTn713smnCXZoDclngX8/8AnXWfD3w/DW6eV65eYQHtAMq/fjmufLMNPYJSRkuAw7bb/wBK7z4UMdEhJ5lJaxbqbizuov8A9U+m5Wc7815e4M/kVLb+G+k2zH8PKX+9cf6VqrvQMqx55f1rUVrfRum2/wCXRW/ur+7U8dDoo/y6SwfSBRDloxqeV/pqHt6fTwkMbFoThIm1B1Lthpe6EIkmRlAPWpYu9QdTR00RcZkfs1jK3V7axk8o5nN2Ot7xyu2Me9U/iC9OR8sjnCcP/XmtcIQZXHft3Kwr16N3VrLdJZB/eueNlsj02JNBobNy2l6GZRMKKOXfmq2u6ZGUGVsYsTKLs7H6/wCddFodEafSxbqs7o3Ez4eD8goNfGFrSTYxzNMH1dq+hjxy47eDPk1lqOZ6X0671DX2tJE/COZPoea0fizXxuTj07Syxp7O0scMjx9CtInY+Heltq2kuo6iIyeewff2rmG1O5JkmcqrnmuOm97Z9uTbk5zj61atXe2QZMZznzQ37MYmDOX1KgMuBcI00bdFodRGcW1LOPAuxVLqcWOogYSJFReHNRaO4xlFfHFbpbs6m0xuGF/lcblZ3qrZuOZuyIuOVxTF54FMmKm6jop2Lq8xOEKz8o4yG/rWpds2aPqDtkBk2zu1r9Chm3duke/gIjh39PeodLo49S0si1am6iKRJdwRN/Jy0WghOzCdv58bF23NJEjbJ71qJpuae5ElK93SWP4YxnjJndqh224txlNPxODbhqOWvs2YpcuxuPnsN/vVB1Fu5fG2sRfPAe7U32aLqFwLpE5I49zNVGE8C8u4G+1TXJF7ULHLvgra0nS5R0sxiDI885ShelDo3TJ9U1sLEJRjkyyfAH6119j4P0kQb+puXHyQiB+uaz/hC1pbd0lO4w1UbjEg8SExx7V2Ts1UtUtJ0Tp2kuRnasLKLklKSo/TintxiRTAkdgq6Oz9Ko2X+zm+9c+XO8fHco53GZZ4yqOtIxngHtTcfDWdPNuYvGcL6nhrS1+95PAGz9KoTFtXBMsYqfavZ9PlcuPG14OaSZ2Q9mWLduf1H3BrRhZIYnbNnCfXms7RHzNHZH1c/fetfQSfkSlexGzDZk+K6Z2SJx423ouoRjB/iIoW5xGR71harqAwYRWMBzzjL60fUdfLUPZHPYP4YlZd21flnNm5ty9rXG3rVe7HDWXkiuawJOVfdaGOsF/DKR9KI0F6Z3Ni4nr2uKI004CtmQHKxTFc7JXaW/08dZfD8N+4fep4dV19sxHVS28O9VdjYKFKlxxbmeS/H4h1oduptW78HklERqDV6rpmotso2LmlvBxFzFfp4qugG7QSt5yj+lSYSXa3O32fSfNldJ6SWZx3MOGtbUarqMoxNTcmKZBayLNm2yyrCZwxcVpWY3JpG9OV2AYE5PtWpNXfwlss18hNReJGb08Z4FrStTkPbMZkjaSL+XvURoI4z8q4icqFHOzdtWz5S24HJ8zOa6Wy+nNzvVCRrZElUAVd6qb4q71ITVyzzgyv0qrjNcb7WInPrQKm5UyFMROGore+CtQnUblmS4uW3A+o5/bNdoxyp61550S6aTq2nvLiJLD9HZr0C3qrMsyJxwGd3FSrGP1mOoFtaa+EgFJOF9q53VXdTGPZejEk8d0T/KptZ15j1S5euW8i9qZ8HpWp8y1q7JO2xlbdzJnHtXLO2duuMlc7otBDXa6NnUX5WoIqhvk9M1qW/hhhqLc9PqY3LRIXuETf8mrZbtWpk23HuOEOKtmtZxMzYyOAMDXL7l26fblifW6WUYtu2ubkyAnDl3/SuZ+MIRj1YjDGIwIuPDXVWOoELUZ394wWQ4zhxz+tcL1nWfxOtuXZO8pLvXonL5zX8eacN47b/VC8ZBqCagBUs5xQ3qGbmRjxWoooGakNmgjxR8URdhdYxhIdxErsepXPnabT3fM7cX74ritON2duBxkPqrXoXWLdux0bSwYneMQfPG9S0LpvT7eq6TZuCxuo/i8O/mqerty0v4ZAyfI5A9a0+h3Y2+h27kkCI8/WsXrPUGcp3YoxQjDHl8v0KxldLJN9sfqOoldl2E2SGMpjB6VnFjLuZV3q/Z0ly6MnYfL5q5a0kIyBO59+CsToyy3VPQaU+bEY5K6zpU2xqImUtu0h4qja0kBHGPTFWoZi48FTd2zty/xnZ/huuTmH4bgS+tYYiZHJXU/F+nnqdPa1AdzaGMsch4a5PTxSKucD6V3xu41btID4oJiu6Ue1JjlznFaRGGN6O3JJb8PNExAwtMAb+CgO5A7VHjxUZeQRIo85KnsR/iLsLRIGTjLwUOt0FzRoylCcF2lFz+ZyV9P6CyS7rOdnpa+GZB8QadDA5MG/hrsNT/Dajo163GUi4RdpeUriuh3YWOq2LjIQljB7iV19hOxHfK/rW/qcZlurjlqajgW1Keo7Yi744r0vQWpabptiEoCRgCKC7eKxOl9Pu6HXyv6rSyuadVjcMOD1rq21Y1NglZuEoJkw8V8q+9Ny2OP1XQtFqtVcuRuXYrJWOTZ/KtLpmnt9MtStWCTCUs/ico/aqnVtFOzq2emuK4zkdz602n1N4gfOjl8sefyprfo3Je22XWZnYrGh8OaWV1uN64qqxyBlpPVNJHZvXIyORtqU0Os6aMst1Q8sWmqlyn9amg0sen6f5Nt7gVFN8tUtRpL3zZXYyJZcqbJ9qm0nUbWvu/K063LmMoxQD6tXAnGTCfb3HgkZqasNyxkR1E4OFR/68VYhqe6JlF9ql1c9PEXUQlHH97tdvuVk3dToiX9jqiXt2uamts3p0PRIF3VXLzxA7T6vNbS71k9IGz022sTunmTk33q06xhzbE9ms02uv+rkezXOD3RnA53rbhqi5H+ScREHGSsZs3CafIkuXfGM1ZWpQ6eErSylgUcGd2h67Neg2pIj84qyafUOGNoHwqbUXU+n3tV0iNmWS4XCWxkxTbW5tznxVYbvT9PqWOGOBfZK5PGEr0PqdqGp6ResBmRHY8iV59MYyRETw0xtvsyknp3PwlIn0jCZxN/pW3KzanFjIUTCZrn/AINu/wDYbsDGSed/pXQrJxgK1Mv9NTG2PP8AqWmjp9Xdt4Ttk4+lZs3Dty810/xPp2OuLuME477eSuXuxxJxnZq1zs1dI8g5Wu5+DNR3aC5af7ss/nXCuyKV1nwRcTUXbedmOazbqbq4e03xXoyNyGqibS/DL6+GuayjsZr0Xq+j/iun3YYzsptvkrz2Ue2TFMJ4aTLyazx12jlKRwB9TLTQZtwCW68FGuN0D6U1tS4MY5c5y1WHoWgtRjorMZTSREzkqeWnJRQuRcnnaoul3o6rQW7iYcAh60uqXf4bp965FwkcH1a5Tlu9O84+tuI1WNNqriSxKMkEed6az8Qa21LBIlHyyM1TvHerJVXeoyIBXV562j4ovRHvsW5e4o/vTWevt66RlaAk4HnFYMxX9Kl0raii5bmdvAUNOzudKlqLbJs2UDPdkMViXAJMTGBTZro9J0uM+nsr2puylOGwOxtXK21jKcF3jJK78F/LSZ42TYkHloWHo0S7709e7ThtExpu1PFSO29M4rNi7RduPtSSpEApYGpo2iTbZxSDL9KlYi+jRwtb7fes2LKe3HY2okwVLG3goJnNTS7Rjho6jRzRjtjzTSiisURqwXFOWq1EScYrGUE/e+rSLjjlqDLSFrmaTlx4zzV7T9G0V63G6xVd3DzWZbhKcgM710Ggsz09rtnMVMh7Vw5vX+3PlxvjuKur6Q3LcbWnY2LJ/Ntu1Fp+l9O09wGEr9zPK7Z+lalyEvkSBVan6dpI6aBOZ3XEyr4rx7rzS3elvTzjp9PHugQPQpThavHfGfYnkptTetTt9q4l77Vha+5csi27uDyDUlfW4ZvGNG71GzYmwuTFPalVLpd3p93Trqokrmd1aVXTrv8A052OMGZE1xlBxl9PanRx+IQ9ExtUVucvmsWMsLhXYxjGcu361KsZRcCxFw4wDnGdl2/ypp8qw1m/KzcJRzlx2uHGDwm9bVnWEpxu2HE8Zbcts+HFY047EiOBMYTLJzhfZ2KjgSJIS7WIyd8OcH/OmoxZK7HSdRuXu+3OwhKLh4P/ANNQ9S6e6jSJb3uR3jk59SsXRdUv6e4E5xYnPd/n4rc03VLWpuEIyIT/AMMnd+hSueUvUckt0lKMu4wpIzjDV3QRALtxRBxkQT711Vzpmh1Umd6JGYfzGzVHW9J+Rablh+fBQQNw+1ZejDjtw3XParUNyT2qjuZEE4xx+3rVK92GCUcOFT38YrpNRofldPb0tKGTBIePTO9czfhmfHauzk2Va1jP9OeM/wBCJRlLCAIuRyn/AF7VBfvxt/hVlLAONyJ/V/apb8o6PT9/816ZiMc/ynq1nAS7kVQdvNdsMd9u2OO0kGTJM5XlTNTw2E4MhvyH9SobIt3ARUOXKe9Kcc5kSTLsDkPau0jrrXS7HLFj3xYCLlML7U8ZQZYlFF4Ym319/wDlWXCQJGQoqGeCrGkhcb5CIyjnB71uGtui6VpJ6nVkIqQi5lJPy/Ouobdm3gZC+ActZ/TdG6fSxiySUt5Y8v1q7AjBcAZ/OuWcmVYuO6j1Vv8AiNLdtxtkYzimZc7npXmmpji6iYTAh4eEr1CeEwNed9Xtys66/CUe0Zqh5c5H9akklXHHVZwgLjLnOeQqe2SlkNwPHLv/APpqEjthE3xsf9e1TRjIjLuPoIjg81p2hAsnGXB4qWNsLeVRcgy2D780oxjKIZUwJiKtS24knttkUEcyt788b0I6b4btkdLcnEwzlz4cVssVN3NU+iWi1062ICi7GNmr677FZutuknQI2t8qFOsTbu/KlKM5OzEKbsjF3ll9jNTpS7R8tMQiyAGT9dqEzJRdvSpY9+O0wHqG9XTPlIOGnimZOX08VzHWbbb1jg/CO1dPEkOO7asbrtoiE3cTmuPJjdbdOPOW6ZeikGV5Vqa9BkZKzNJeW4wM87Vs245gZ9K5enazbNnb32KRa23KvtgXNKVkDJV2mmZesCcVHDTDvjetGdvNKFl9KeS+KpGxg4o4WfxVdLRjGKItkcOKbPFHAjZgrjbeobN5vzvSznfAY8BT69Y2lHGN6r9KWRJeVye2WnuLOlidmdyVvTWhbl5xs7h5a6fSaSWj0kbNuMYwhHGzz71j9IvafT66d65mU5Hab/ynnaukLkbtpnblGRh3HNdcN4uXJrN5hcO7VXJMg/EqvjdoYRjEbvdhyYXZfp609wO6bjKyU4zz7078vKMfmpjGBH7+K9O9vLqRFK7O7fHt7zbETjFeldAj2dFsbYyLj0y1wNmd+Mo/L01uBsDJy/YeWvROmko9M05LnsFrGfoxTLvQtO0zXFs8eakKjjzRlVEkBkgVS63BjYt58S/pV2Eu1H0qLqUHUaSWOY/iPtWcu5Wsbqxy94WDHLh5M1m3IRjcHzwYrVvRxFxzUXStJ/GdVswlvCL3SPUK5Y92PXeptv6q32liKYS1E/SsHreuho424Rw3VJA7gHlrf67ejp5N2TiMLavvivNNXqrupvSuTe6dx7n2PAfQr6Uy1hI+Zcd5VLqdbcu3ZSlPM5OZSXKtRGpVHuV4zmq6A/ixlM70snpXJ0XY3G/tI/EcOcfnmqs5JuUwp649mlOWTfn1oNDQsbsMGe4Fxjk9vetKxdwZJOM+TGPzrnbNyUeFE3HzmtLT6/viFwVDClZsalaeqxd08hcv1xXNXI4u9vbjfHOa3bd6JFXcznY4PcrJ1rGWsW3IkOFQ80xK9C6V0TSHT7U42Y273ZF7lQXGc4rD6j8Ja+91Gd21GDZnLMmMxed8G29dZ06LDp1iMlz2C5+lT9ycVLbKy881Xw46eaMLgPLMSoL2giwjbtLHKjLjL9K9KLimFyPImSq1/p2h1P8APYIvPdDZP6UmX9TTitP0m1pI91yYydxfP2rR09/uj2CD4U5+laOt6LcsWpXNNP5sImUeQ/rWPC8WhQMtdJq9s20tHpvk9etXYycN0lh8Z5rt5bNcbprkZX4SxhJD+tdlJzv61amwScC+1VbB/ZL4zVi5/JL6VBA/7O8815/qf8NTD/LFLVpK/LHGcVC2+6IhlBE9RKmvQW5NBxmlYyuGKFe/h648Y8HL3naz9BNjGEEx2uKWv162jTRcQiq48tVZX23cuuAe9A9N6oXbiqrlavJZt3+nxsmxN2RcJRkxRyJ4atw6nrCODVXMB61n4yZpZfWudeloQ6rrYSyame/q5KV7q+tu223O+sJGEwblZ+dqZlWdRYJx4oVKbK+xQqFFglzTZoGXvSVTajQlGp9PqZWpAyqm3MctMXB3QxRNOl0eutSkfOtlw9FrUuaSzdLd2xEjGRlByDXFQ1MrZiC58ZrU6R1bUW9VbhckStykCPjPmlpIo9ZiR6jcjnjBVJTG1XviATq98OMn7VnCn0rCUlw8U/o00jO5SHaoChNjITkc0tR1O/KbGU0B4HBQZ8VU1UUuZ9QaLFzT2rvV9ZCzaDLyvAerXVf6C12g0iaaZejjKRMK1Q+GtMafTt1AuT5+ldPp9XKGBdq8vJyflp6cMLrbnNNdldtsNUTt3YySQmFPDirGp009PbhetSb1uThImUfcrY1+ls6/8WxPG6bVW6bZv6LV9s83LYKZNzbat45YZTWu3PLHPG+UvTOsaid+RbRID+LJjPtWN8Q6ezLVybGIoGQ4zWh1bqMNP1C92xQTk/xea5u7qZ3bklVVy1cePxyW8nliqsZRcSExTDiW9WhJmJfaoLlpHJuV2chxdqfd2qMzxRi5oNn4f0n8T1GxBM/jF+hu12HxRcZS0lo2GTsfSue+DlOpwkCgIocZK3viI7tRpk8ZkvoVn5W9TbOjrJ3ekWOnWFbklJB4y/5ZpX9NCEYswYwO2I+3LS6BZl869qpHbCQkc+Dy03UdVGMbl+W1qDiB5k1yvd2xaq3tV2yjCIs3iJzRmrhakRkhL0N6o6aF6TKQDenvJ8QPSpmEbEViLJ5k8tSk7aEeopIPAVZjrIyM5Njeucndk3M5d2p4XWII8O57NTTWm63I3osZYlGRhPCNczrdJHT3ZWgMDt9K0beoY2iQ/wAsgfo1F1uIlu9HhMKVvHpdMYsTcpFQ5QzihnFjztXoPwtaLfQ7ckM3JK5OTOP6VPrOj9O1g/O00ST/AHrf4X9K6bTbzCc0cBmomUnZcFdrrfgwRlob4viFzZ/OuZ1/SdXoLnZqbMra8KbP0eGrLsR9Otznd/s+TfLnBWhPQ3ruSUrAPIrVfpN6Wn1MLYGLkgV9K6VjCXIP2r2cXWPTlyXVYtjpUrd2E2dsIo/hN63IMCPcyQDLgpoWLXIB9qNswwmOfeu+7rTEz0k1vX9Da0rZzcBMH4eabRa+EbUWxJMxxkeaz7nRtLcl3Sgr4FcFTWdGWAjbUieDivP9qS2ul5dxYs6zSw10o6yYQQQkOJbcZKDUT0+ovroGMo43iS3PzqHUaOOojiWduE5Kht9OlauEo3pCPkN/vWbx2XcPOWaa1ljYtRlJt3WXNu5bwx++KsOo6b3Mbn8Pbkckgx9nhrPjCWN5b0F3SN0EmRThCtyacr2uamWiuRP4XW6WxMzlEM+zisTVdM1V653R6lpZej81GppdMlKWZfKTO6RwtSmg00USHankWpZL7Mdz5VbOl6rZ/D/pDSsfJK6J+pW9p9PomMEjp5Xg3lDC58u1Zut0Zf0hflcWUpsXIcBtR/D2ilLVyj/ETiEFGIHmuH3Mcb6drx5ZTe23C4Qj2soocYcJ9qaaSjkcjUz0+4Zxrbv3D/KmOnXc5dXKR6MSuWWUvciyWTtBCUopiSGeBqz8yUt1F9yo59MurmOrYnoRKf8A0feYh/FyH1Imaw1pKTkcKfSsr4ku3zT2Y2pSCUwQeStA6ZdX8WuuvsAVR6109taeE46i5JJG0kTFWe1k3VGcbppp9sZSkReBWue1fT2Wjne1IW5hmPc4kvpium0l104pekCb781Qn0rRdWuykS1JNXLuh9/Fbl01caD4Ng/w9+Wdu4A+1dKd5w1mdH0Vrp1q7ahLvO93UWtSFwzxWou7GX8QaWeo0Xexc23OfbzXC6n8NxBr0zUnzrEoKIxRK8z1dstXbkZZZEkM0vpi7t3Vff6+u9dP8FxXV3JCGI4rlt8mdq6D4SuMepEV2mI4cVNbXG6u3fIucyz968/63ZdP1C9EMGcnuNd423kk/RK5f4u00o3LV/ZJHaoeSrqT03ldxzI43kU/d+IRSh/EKZH61HNRDGD1Kjk7j4WuyuaecZZCKYfDV34gj/3RdRzx5rA+FOotu/8AwtxGE9x9Gt/4gA6TdwjnH71z8e9vTjd4uDuZ7nio1fFHccOVxUUnfFdHnRgtzD6UO8bp7VNEFWgmDLZB8UHo/QZms6RblkUMP2rkOo23TdYvWkwKpW98FaldJcsrvFzj61lfFsfldYjPwxN61x2zKOmV3iqZp87UcbXfER5Kf5EjxmvpvEiabhqVsyPDS+TNyB9qCHPpSD7VI6eZ4pyzP/C0ARMuatW8YMVHGxP0aOEJRdxxWaJnGKr3DC1OCnFRXIOc1LFiJpFJMNCbVnSyjpzmhHanHes1qC2pjGadNqbGWuNV1XQtLaloCcoDJXKlaU9NZlIk7KYKxOl9Qja6exUGJj8/NXLHUC4FvGXGRGvLlLa7TVmqmYQjcYZzUqmQEArG1XUSF+MnBtho3XwkEozN+TNccsLO3h5cNZdI+v8AVNPoyFqZ3Tlvs7xPWsS7fbxmM2UXjesnr87suoXJ3FSTk9MeKpafWXbO0ZZPRqzDrb18GXhjI34iHn86VZkeqmN470qnjXp+5i3PkxlKUpQMyTgMlV7lq5ZScXuMIq75fJ+23pWjGOAy5XCOKG5bkmQe5O1MbJuv+dc5Xy5WZbjKclhBcPOP0ft/WpowlBGeDwETAvn9qjvwNLJu9/av80cuEMbY/OlPVWi2XcRIScZXc+29b1fgmF9rEbcZxIswF2Fz96lI4nwu+7nAn9aDQXrN26sUw4HAYX8v+sVo3Llm1FkkUibRxz7FLLPb0cfDvvI9uV2T+O6W4pu53a0+m3v4YLc5lyDtnPOaytHqI3VnGzsKGTKHnFaRcnetYhp7cXGTucU1HXy11PS91I/7vnZjYW2xyyjn+nmvM9Xfu6e/O1Bx2yQVy4P/ANLXpNnXOk0Um9KWDOMGQK8x6je/iNddugfikyx9/wDnXXHWTl1b0hnOV6UlWUpOVXnamgsVBxmmBwqoeM8Z96UTZTGcfda3JpuSLcbcpjOKqmXdyPkzUQxO75kVTPjzUcLs4KixzvjO2T281Iai7Icse3GP5T/KtQs7FZtN66YiCuFPFdT0TQW4rqJOcOIZM4xy1gaC9L5kIXIBCUgWIGPy/wCt69Bs6KMLQRQMcBUzykjeOO+0BcTAGaTKa7AHu1a/hA3yn2pOn4yrXLyjfhFUJJmS7ehXGfEh29VmhgcLts7V35po45fzrhvjC18vqKHmJSXdS4yRgksLwCbPNT2MK4UQy4aqx2SS5BTBz/8Aoqxp3EpJjJgzxtXRzti3GB3H4lDfd5c/9frU1mO+XAuRB/pUBIAlF5N8c81Y0QT1EIRMspBhKEktdpo4S/h7UcIETfFTMcbAr7FWYRjG2RzjBjamZEBAK5726Xr0qtub4we7S+UnnH0qWUu5yrQ5c7DitSyMWZX4AQxT9rztRdrjhpLIQxtV8sZ8p4ZUsYMFZvWbE71o7N8G5WoCGcFIh3OXd96xlljZrbWGOUy3pxOi0Vy1dk3YsXOw1rWzBirXVLXZqBx/MZzVUErzW9vXLuDDLQ3GjNiobkuV4KiwwD4pwPBUcZEjI5KkjVUaAGKGTtU5a7rec59KrzEeKJtV1YStXF8DWbb10IWi1ZN8YV/oFW+pXo2tNIc90/wmOcY5rP05GGe1N9g23f8Ar9q7ceO5248meuo2bujnprFm9lYziZU4fT70el1l20rbuMcmEHn7VsaNhq+lW4XAYyhh8/8ATWDqrMtNflBHA/hTbJ612sjzeV2ytZZhG/m2IZ/EO6Od6Av9jlFDwOD2q1qLcJDPCq7g81nXPwyYgJjZTZK1KLMLl6dyMohAlwjlfu16Tpo9uksx4xA/avNOmRZauyb7zDH3r1BMRiegftWc/S4o2hSjShSuTRR5oihCjGiHKrdV10en9OuXpYXGIxXlfFWRrnfjTUWDp0bEpLfJkoxPHhz9lq0czf6vqblzMphH/DHY/Opuh9fdH1ONy4DbfwycZcLWFNVz6748VHvFzg233rUwxna3PKzTv/jnVQl0+1K3LJeDCeTOa4ptoR7nt/CCBvVzVdTnr+n6bSzi506grnI1Tkduc9y8A8V0+NMa+QIBgMHuULld3NEqvGPamw+xQMbNKW5ilkploBi4lvUtlSWTiosg7lFBwmM88lSrGrp1uBBzBN88FRWdO6jrVm1AElcDb671JpRmbBub58FW/he2aj4jtdu8LWZKcbU9LfT0JCMSJwGCgzvRTctAuCubJ1pxoBohqCPXzY6G6kmOYpkritR26LS27moi3G9PAqjE5z711nWp40TE5kh+bXOdZ0FzqEbNizOMW1+KXc7A7Fejixlx2xldVZ6U9J1UiMr9yxdHiTkX611uwASEAw+vvXn9vo2ruX4hZlciYzKA4cei/Stv+A6zqQikbVsACUuD7VLqXupe29ev2YxSV6EVMZU2qlcLnys29SsVyfhAd/FULfwtemjqdYIOUgc+2ak185/xdqDHtt2nEQcCeGtSY5yydvPnl4ZS1eLMWIyVeXepbcIDgiUoDOJj0oNZ26PRXr9ySsY7HBnxXzvPPetvq+GGt6cnrkNbqCLmJccVUVWpLlu52dzFzJyvu1XVPDmvpzept47JvpJHOclSEJJulVWdwdimbt3Gw02mlptL5pNpDZKoyuXucpQfPvjklt6U2si7KMhaiko7lBDWzALkPuVKXLV42TPpUWImVPCWc5prkE4M1GLFzijSQiEnPDxSYWoO8mTzvTZZGYu+MVHhFHd80Bcq+M7VLbn+IxslRDjFNJwEo5yb0Fy+S1E/myWSgL9KrTiRcNX+jWnX6j+GjMgyFFM7nires+F+oxWUC3dP9mWH8msVm+2BJMZoSXpVnU9P1mnUvae5EPOHFU9xwiVAecNdb8KdP0XUdFfhqbELk4SEkm4J6/auOXFdN8F6rs10rPchdtvHqOf2zQdKdBs2xLFyUDwO4VFc0N2wZZwlj0d60bl6ccmYpnyZfzrI6j1OzZJChcTZJZD6lcsuPG910x5Mp1BDKLuJVyxdiWrs5yPwnC7+tcjDWa3Wan5dnUKvAYCrM7XV7Mi1dsiS4lPDt65KzOOY3cbvJcpqxkdd0mot3LmqmPZdlkfGXgrEwjlK2uo6q9rLnybk1hDbBwvrWTqBsu7k4w1uZbuqzcdTcASxRk8lQMhclOTwV0YSzDZHCeaeGJJFd3hqHuXbNKEnJj1oO6+C7fbC/N2TEcY/WtPrrG7qI6aMv7SUAQNwzv8ApWF8LXr+nt3Z3I/gkiHlQq5pZ3Z6i/rLkWc5nbEPBXO3tMrNaWLuIkdHYMGzJPBWNqSXUNeWrR/ZWXB6L61pay4dP6fcuL/bXMgu7loOi6ScNGTk4lM7s+g+azXOEaeFiHYSe0MyT+8/WsvVz+ZNRSPir/UtTbt5gS48eV9WsiU53FVweCst4z5RuznI4qaDm1NOQqu87UdmSk4vKNGktqa25xzug/lVzVRLvS5DvKASP61n25bQTzka1bZ3YteJYi599qsHVdKtfI6TpbeMJaF+qZf3qdakkEYkQwABUbW0LNK5GF2zKF6EbltN4yMjTFNecWw9WoRgar4Ys3L0dR09+XKMhbUnI/R/pQMW3NjKOJDhEwldDbcGfTesbqNxua2UndwGa9XBnbdVjknW0RIDjFGSjjDmogogfSvW4pCUfb8qLMcclQh7U+GglzF9KZI+lRJingMkAVeA81KCwZoiJ4/WrEOnauYJZT6oVIdJ1abxifWVc7njPlqY3+KYPlKaVuLV7/RGq9I/nR2ukXWR86YR89u7WbyY/wBamNZVwTpuPBff2qf4c26jj1g0fUrUbOivQgOI6gxlz4qP4df+84/7sq8ed3dvTj+unSojQ1NJ3oXHoVnTKOlROPTFLtHhoBKp9XIy0x3ixHfDhq/2VR6xFNBPHONq1j7h67YrpLF2LH5zETGJGP1KrvRbcPxOruMHbEbu1FC5LBkqSM88x/WvVeKX0x92/KezpYaa3GMI7cirv96nhdI8/lUFvV3YGIykHouT8mpDVkn8enty9w7X9KzeOx0nLj8rcLtqUcJGuB+IdOWup3WJsuTJ4ruYXdNI3jctv0Erm/ivTwJ270JEiQjgciVi4Wd1cssbOnIJvub1d6XqGxq7VwcMZD9qq3BGhtzYyHGDPNZYes2ZfNhGUZRxIHdxVP4g0jqOmzjjLH8Q/SqnQNUanplt7hY/hR9q1HE7bBMiY2avt2kljzace2SJnxUU2PotaGvslnWXIJsSarJDGUKjleqfQ3v4fUQuxd4o4a7nq12Oq+H53oh+KI7VwWQl+EwV3XRvkavoJbvp8sMOHGKl9umF9xw14c7tRRFkBvmtrX9MHUXI6buYDt3G6VTt6C9G7EYuc7UtkZ8btPHompn0+F+3aZMlyHOPpWVq9NesyC5bnF9ESvSNHOMdNCMjcAQqDVx0WrmRvOWPhrH3I39vpi/BZO3duSnB7WOMptQfG8D51m4GMiZK6S3Ztae2NsCLsVU6l0yHU7ZG4onCeKs5Ne2vHrTltBe7rEcuU2q/CY4qrqOlXel3GC90JbxljahLibZr6fFlMsZY8OeNmVlaQxTcKkgwOQrNjdcc0RefVrrphqEreNwoFhnYKzy+8ZzSbyvNZ0L7KHkKimi5Daq8Zq4zUoic00E1Hc4opyA3qGcxHFNKhlzTcNO80LU0uzjh9qfO/NDS+tYrc9JRyDThvTQdqKuNVLp7hFSX8qYa1tBdsaezOcrwiOI+SsRKas2bJdJtVdLtxkcZqKMk28UI0Q+KanpL2i1GmNQYlvjjPis+50xztH7law065PWs3jiS2emNLQkOYNKtu3p5XjuDNKufjP6nl/tHPr1i29tm1K4DjuXBj1qjd69qrgxtsbUWTxuhxy/SsyQiiY8OfNAIG2313zXKceMbnHjE1y7OcpSnNll8rQTYoEXMReQzv9Ki7pOfxK+aKKjiOTJvh2rckb6W+naqWlujJexRYm6+DH51t3YupYzhMTAZy5+mTz7/AKVz1mPCob4RM+a6T4d0UW3825G92ScRkLg381nLGfLrL1puaXT2tF0yLcjNuSBcps43xgordmV4jlkyluDnGPrUWv0V+7qIXDvjHYVRH6Hj7lW7OpuWrralbe42j+LccflV8Y4Wdsvr0paTQ3pEZQT8IC4VPOa4SY5cvLnP1rtev6kj06drVyzqLtzu7RyAbZa5DURiXM7jjOMbO/8A+itSSJJ2hxJMLkHHNP29qDz77UhdnILtsUQ5Fd8845z96rYuzuiJuuc7UUMwHI4fy/51HE7XHL4Dhqzbuso5JH0KsGr02Nj+JtziEsoEXfBg3xj3ruYTkwA58VwHT3tvxTIqZz74r0CzF+WOMGCs54y910wuocZuRX60sYcMnNBclhwS+xUbKXHFY8I3tYMJsrXF/GVt/i7cjfuj542a60ZeVxWH8VaaE9ATDMoORN9qak7S9zThsrh9XfG2fb9KntZjFyicu1QSyycAG3Dx/wBb1ZBYhkcGRPfx/WtRysSxBc5Y7ZMmDG+9bPw5p43OpWXdIrJyenn88ViwnxFMo7Jlzx/k11XwtYhH5l5Ex+EV396mXprCbrpJziOBMUDOPgB9WnlCKbYX3qKVtN3H2rzyPQeUorlSmbsTbPFQs2KgZfYzTMVcyML61ZjU2lb0cG6fShbwOwtBiMRQZNRTnJdzHtWpx7Tad1C7duSnjekO0T6rVeKuMiHty1b02nLzlyQOfer9qFy0g1Gnu63HbEzF54KUOmQhEblxXyRK0p3IWo4ibGwFUrl+UlxHzWpxY/LH3L8IJaOzneU09NigdDpZiSjJPP4mp/xO6JTTnGP8yFbnHjPg8rTWtForcSJpxDyyX+tNqNJpG2hp7Y453yfrS+aJmLQXJTlFPUxV8Z/E3f6sdEjF0aMYyiSQEHYat6npmm1dtIwLVwNpRMfmVi9HuXI6aUYyTE0T71r29ReE3E96txlnpi2y724Lruj1Om6hK1eDYO18J61Ts9wquTO2Nv8A9FejdR0NjqunY3oRbkR7JDuOK4Y6VrG+wLMsksO+z/lWZjrqM+W+66fpKQ6dazj+XO31qv1GJqYOMDHhxzVggaTSwLgYIgnduv0rPu3++W2Ih4zTKavbM1e2ROUrcu2UWMvR2xVTUHfHGyCsT0rbuEL8e1iIeU3rO1Ogu2xlH8cPbkpKu0XQosuqaeL/AIyvTZ7tcN8O2NE3y9cuyhftOSLgH+tdTPqluLuKeENmtZYWzcSZ96XUoUqi9XjxGy59FxTWerErmL1sie3JXHxre4v4xTUULlq7HutzJD6PFOnkqelCVzvxf0t1GmNbZMztmJnqev2rouKU4xu25wkZjIRH0ag8mnHEsceagk5duPWr3VLLpNde03mE0H28VUI59g4zXWemUulEjKXD4zRMlcIJ6tGdsYkTLtlUxvQSkGwP1rQBF3y0GMUTLPjFCuN2gS0K58706+PWljbigFPOX7Vd6fbjK7Du47jOfSqaLwc1Y0ixuwk5ATOKs9i71266PXfK00flwYGUMZXOUrY//p/p8y1WpRyBAX3cv7Vm9flG7K3G0qEe5cc58V1PwbpXT9EJJhuzZP04KZ6npMbdNxqNcuKOTgWojmuCiGjjUZzUsTBRWX1iWW1BdmWfyK53UGuu3JXbF0Y92DGBwfWtb4gvJqLcIpntUz71jS1NzTwIRjsH83q/SvXxz8HLK9uz6bORobJKT3dp3b+anboeFfdzWV0DUSvdOhKWcim5WhN8183O2ZWO2uiv6iUrUoRWLITMTc+lYd2zKzmLrCW+cT8VqaicC3Il3AmMxcJ9Ko/wGkId7bvXV3x5K+j9JJ4V8v6y25xa0ep/sTuTJzhzWb8Tay49O/s3iQv64/WrEyMLTG1YbWN8ykH5hWHrtUztzhcwRdsqB9q4cnDcc9z0+h9P9RM+PV9sm1rNTAGc2S7o1OdQjI/tIGfUKiuQNsPB4qDtM8V32ml7+ItLs49qZlCRsmapNpxkyU5FPLTZpYnJOMJUMt98UxkNn7NMrRYZDzQojk2T0p80ncqKO1qUO24ZPWpXtmZi5qqhQFyVt/CqemaKtOY4xTke7eq7qGRjGMUMNTKMsOMZqbFhMDTZe19uaKNyF05w0LBi7AjyVQeh1UtFrbeotuGMh559SvRrPVNLejBjdikjIjXmk4drhNnh9Gtbot6Py7lm9Mtyh+KElx9Smpazl127m9qtMGJXYvtzWTqodK1Clyzbl7kcP5lZl3qdgSMItyADKWQY59PWs/VdQnG4luQweJAmfzqaxl7Z1b3FjX9F0MklpG5Ac5FyZ++9VNJotToNVC9YvxixVFONsUVvUF3T3JS1KXIp22w/mPO9DZuTlJzHOPVpMsfTNxz3uUOt65r9NdS9NnKWcLJ4fTFVumaq09QtusgXba7jnf60/UNO3bjeEEMMcbY9qraQIXG5IVgbYMmfeuefp3wnrbtI6XpN+4Ssw/h5nErcsn5NaEtHqJ2WVrU270zaImEPz2rhtJDU3JSbc3Oc4Fro9Hq7ulIxuTVDdK89yuNejxmU6ZXUOn6q3fuXLunnHLukXH1rntfFZADk3+len2eozu4jIEfUqWek0k/7R01uT6kRak5JLsuN1qvICEvSnLc1wRX6Feomn6V3MbmlswkP96AZo4X+kWTECyJ4IGfyxW/vxj7Vea6fpms1CFrTXZL6Ra3em/C1+Mm7rxskTMYPMn+hXZvU7MLS2BXGwRxWBqesajUhp7ke1HM1cr7HoUnLv0zlx2Rj3taxvlnTSlakSx5weofeuq0FthpYSl/PIzJ9WsPQaIvQhqblmROU8d67Yz4P61u3LxagyUCJg+tamW3nymmL1pdZ1GzpR/Dk7n0Ddfyo9b1L8P8ADaISMTDI8/ShNPOffeP9ZecC8RjQXLtjQ22FjFy75njYfaok7QW9F2x+dqpYFziTu1BqLsJPbaiETjHmo7k7t+TK5Jl9Wo5uDGPNHSTRpcbbNK2YmIfWhyrs5PSiguTHFFPp3+1Yv91rRZsYwc4eaoMW3qF9TNWb0swge1B3tu583T255z3RH8ymah6XJl0rTK5SAP22qZrUQxzQX3aJ71IFRXnMw9ChD5xaX2rFvJK/NfWte4vyyJzJArL1Ni9prqXraK5E3H7134LPJOT9QABTjh3CmJlIRr2yvPTuHxSx70gGi7SqBQ5GrfS52rWrJXDOBw+j6/lVbtCotQsLb2qLsY96zlNzSzqupt9Q0twMXQz67VPGcJmYyH6NckGAPQo4SlFzGcovs4rzXh/ldZyOsY+jih7X2a5yHUNVb2Lqno71LDr96OpLM7UZZMibVzvFlGpnKXWIH8Hq3yXR/Qqn8PJ/pO37kv2pup9SLlrURbaF2UTnhqLo16Gn6lanckRjlMvuNc8sbOq642WV2DHfmmYtRmrsyMxuxfvUhcEXIgZyNTTBdr6UxHFZOr6tfjPFmBGDnEpGc1Tl1HqE3a9Az6Rrc48rNwuUnVdHwVmdZ1EWyWYoq5cVlS1GuntK+J7ZqPUahtWiVyyyDBKcZZT3RrePFZZaXLHXVMRyUQHmniE4kouRMiU/anmvY89MRKci52Wnx70g96IKJI8rVTq+ndToZgZlHcq4KUnDFHh2alm5pZdXbzy7HCxeRxUHa42OK0+r6d0+tnEEBybbYrORN8V47NXTvLubdb8H3rGLlm73i4RimPya6qNqw729QZ9JGGvPugXvl66AuBcP3rtQ23reGO1udjmvibTSs9QVwkwRHI1jYzyYro/iGzkt3A2DDXPpv7VnKauje+0M8HBuV0HRLsr3TdRphwyMj6NYUgFzvW38LlqeqnCd0t5jspkWstY3V7Vbrr7STxJIOBznGK1+mam3rYZwF6PJ/UrWem3Y97ZbN4k5wSB/JrD6j0rV2bpf0unnauDlImzWM8dx1xsjXhcLT3rgOclK9KzqwWME8SNn86xrfV9bA7NTopScYZEd60+k3rWosunnG1ahNVZCSGuU461c5Bw0tskSZ3JMeBlsfarDdkmIjF9eaqX+ma7T3Gemm3YOwO+PyaLTafXSkxvzs2UMndFq3C/0mcV+qRv3LD8xJRNzBhrBxvXXNrutXIalj3B+GVt2X71y2rszs6qcJRTfJnyV7/pctTxry83d3EWPSnIrwVJbiLvU8QK9unBXLc14qQtPmpu8PFM3jHBV0gSBFp5ODmgnczUbJfNQPOS+aCnWhUDOaKSlCpmkuSgXemgQ77U61GKoNGZxvXLKarpiktu+KlCq8HDzVo3BrjZ2tCjQI1LimQzU0iLCNLLUiFJDFTQjzSJK4OadKKxDvvwj6tRL126Tp1iNvSQyc70qswOy1CJwFKvDlldvBlldvM+8yiYfWWyn0p5wi5QyBkztk/Oo2URUDK5U+lJcZRfzzmu80+rtHjnAGeDDQg927jfw0+WQBtvyfanjklznFEWtLFZdsUVMbmQ9a3jW9R6PGGmGJbd8COc71hae4khRNnd4Kku3bl6MSc5SxsCuf2qWb9tTLUX9V1nqGpA+dKEVykXAHtXX9ElI6NC5d7pPayyu6b4/SuF0mmnqLtu3AWc3HajnH9K7HrdyHT+g29NbmRkxI8bYDeruemcu44rX6huahUZTciyffxkqtNGMEEwYXjbOaadyPdmK52xk4p17o48jxjgx/wA60SdIxxFMG6IuyY25+9PFOcYcbY80hcJgTGCkq4AAOUKgkjAlH8IuN848Urc5QUDffnH50NuRBO7KJs1YvWUiygvaghhwvDmrIm7FrQoXbb3CCZcOefLXfwmytgOdivO9AMb4XTEcg4yeSvSLMbUNPDEs5BMUyreN1ETHtcyd6bKp2gvq8UbGMlVfYzSSI7fvWVuUSGnG2TuTNvGcVR6tYjf6ZehEykViD5qwyiG+PfNcv1frEtLrUYMrYYiZxF9c+tZs6JnHKz/DKUXk2zjCYqQe23jbLx2mV+n50N68XrzdIEBdgNj0/apS3JBUlJMBHgx64+tWektPbwTijJl4wG7kx9967vo+jlptFCNz+aX4pC4ctcZ0uEzqFmLFUmYyZw5x9q9AnKFuP4pGD1aWbmiZWeoLuA2I/nVe5eBwoueBqG7fZH4UjH25ar9ycfhP1axOOOkyt9rvzkPwxFeAaWVMyQfQ8VXjPBsJ9aIlLG61vxka2lBDPc4oTtXO6eq0rVm9qJBbgyDleCtKz023EG9Nm/4TYppm5SKdmzK7ILcVM7pwVenONqJCEZAezvVqPbCJGESIeAqve3c1dOdy3VS5NeYyftUWZDtblvVlkHNDKStVYh/tH+5j6pQtmUnKRH3c1Kr70gzVVF8mZ/ej9imbU5ZiSwnsVNuVBq9QWLE54Nhx9aAOj6PNic5TwSmuD64/pWmWrcMYjl9VzVTpsvl6K1FMPaL9XerkXuSjFTWomR7A9wqcIJhiP1KiHBgohqMoNXodNqYpKBFeJR2Sst+GoSkv8VLDwdpW2uaRtSzftNaczqug6rTGbIX4/wCzsn2qjMnaUvRbeDckJXbEseaGcbV0xchGX1BqXGDy7UdQLfUY3bEO2EXCn973xXS6XUQ1NiM7bybxeM10Oo6T0/UxY3NLac+SIJ9ys278Omliy0E1jy2pb5+jV+NCkx5j6cxefs0E3PCoeHZKlNHrbhvYkB5mhj86J6fMP7bU2IPj8WU/KoaV7epu2Zd1uTk9Ofyq/p+rxULp2+so8fcqrOzorW97VyljxCOD82q7rujWp4bXzFeZXMr9ipZKsldPbuQvQJ25Eh8jmpI1X09uJp4tg+TCYPbGOH75qyAAc481ys1WnnfxPHv67qHtxuG3nasrAI4wFdd8YdP7ZQ1sDaWIzx4fDXIz2kmMmN9s1vG9aQakgRN+T0qPBlclJQiGKBRa2HlIxtvUTKlNxnDtQnOaCSJmi7V4oYKPFSohmgBimdk8UVtxlHbmhdueWit7xwc+aDX0kdLfIus1MLYOCO7JPTavQdFZtafQWYWvw2yJjO2zXnHR9Pa1WrhauBkkIvP0rqeu9SlKRprLi3aAcOyhUstNyN+aS4RPUaBMVxuj61etXWJJQ5c7Vv6Xq9u/HE8D5Ss3GwljTgZakdor7VFZnGQSiiPpUqiYPNZVyPWLsLnVrhJl+CODt9cVjN7uGV9uxB8bbflXSXtP80u3bbbZTuK926BtsVTv6WzY0Uo3lkMhV5+geCvVJZj16c7ZatfC2vtXo3LFtmkARnjP6V0DIXFY/wANy0lq/cNMRZMBRODNb8pWJv47TF9YteHPH8rXWelKZGMmc07Qy5KoavXxjCc5T+VZgfiTlfQ9Wta/o7Ooj2xv9u+dysHrfw71DWSI6eVmViBiMCWH6vvXq4OSYYavt4+bgyzzl+HLdU67e1U2FnNu2OCI7vutZkmc0bklfTNbc/hPqthV0kpe8Uap3uka60vzNJfjjnMGlz8ru12w48cZqRJJ/CfQqJ381LOM4xO+MouDkSosZeT861toUbjHZ4p5YkZilAxUxjPvQpKLkNqodXhoeds04kudmhcjxRYJ2oc0ynpTO1RSXztQKJhonbPkoX1xUEchxkaByvO9TJUab8VBJbU84qcvSTjfw1WFeACn70wZy1YLcLkZbScjV/QTjo7/AM6VovRIphMmfFYxJXYas2dRO27Oc7J61ZdFm1XU35Xrk7g9qqobBlq107qbp4Ni/AvaeTvF5PcfDVGWY3HJs5KFEfbw1i9kbl7Rk4N/p8/n2eWH9+H1PJ71Vhqm2oOU8YxVPS6i7p7pO1KUUciOK153NJ1S2t2UdPqw/nDEZ/X0fes+l9qGo1zKOAR+tRaG9OWqhCM+0nIJPJjNBe0t2FxhKDFzspgT1Pareh09q05uHdM3M1b3CdOjnJtXezTQJQDLKJjH1qrc1MiWc5ams3Lpop3ohG2OMu2X0PWs+EX5dyd1TG8SvNcbt6ccppftdQnbxuY9q0tL1eWTfNcxO72w7kTbO9NpdTd7ZXkCMXB7tZvHv015z5d3DUWdYRhehGTJAyUtR0rTXNTKdm625oCYE2rC6b1AlO1clntHO5ts1raXVwncuSXdkpvWLLJqw6t3Kr3+kauKsCFwxsxcL9mq2l6XJuN3qJ2Y2jBcL7rXQ29THzKpW7buxxIJHomazMZLuJluzTmtTrLHZC3pYltJkXD4rN1/UbtpYXtLFB2Rd66nVdH0F6MplstzMow23+lc7LT32RDHz4DiQ8h4Rr0Y2V5OXGzusa91XV3okCPbbDARqG3K6yyjn0a0tRoiCygZPCNVG1di5Iv1xW2JYdknJhqKU1d6KXdHLIw+9QSllfNNNjg7OeKljtI2fqVDBUyVJB4w700JNXPF0DntKkvzSMDOUAqvf/Ffg58FKclajUdz8N6j53SSK7wkj+9aTg3XBWB8HyzptQeO4f0rY1k0SA8mWtRizsrmoBxDd9aAWTlctQhvViBtVUg7tRYj6yGte7ZhegwuRJRfCVl6cHX22SBEXdrSlqbEdm7A+5VnVLGPrOjMMz0+ZR5YvJ9PWsz5YKIicibldNLqGkjzfifeqeqv9L1G8r0CfiQ713x5bOqxePfpkED1oiIeakuWYxGVm7G9A3cch9KhLsXYfzr0TKX0xcbBYKg1GG5aj6otS955qFkS1cfQitLU0sYGkxHhpGXgaW5wVpnRu2qt4Y9T05j+aKZq5iTxiqerJGs0kl5kn6VKsiDqc7MZShK7GM8ksLvUBdtt21icVZm2Sj61pbV2MpziM4gCPiqen6bZjdsztkmXebLmvLyfs74fq6rSQi2bhyjnFUr125bvEYzkRdkzUkLbBzFR9Rpp2ozczFfVrv4z24bo7r/YWUmphCKbjndGoxM0TGMrUbYowXH0aH5acSauM0tuxCeGmmE7cou5IRpu2ZwDTkpHMa2yr9Lmunbcv5rcmL9PFXcFZ2nk2eqXoYQuBIPfzWgTj7lSKftGkw9CnJx9aclF8lVA9r6U7FTijJGNsNPnNBg9f0ErlkvwjljsgclczexCKIC+1dv1TXmjs4jjvkOM74ritTMu3JzuYVcu2K83JrfTthsHT5SdVEh/Mpj616BYZtiHzA7gM49a8+0UD+IJRcIiV6Hp5FyxGQjkHNXi9pmpdYtfN0M9ssdyuSQFM13Woh32JxTZErhdTp1uyO7GHinLPkwvwiubR9at9Cu9nUYK7Liqc7UwwOaLQxlb1dtHCSM7+9cp7bvp3+5ubVJDU3bZiNxx6LmgDMc5+1Cx969WpfbjupnWD/rbVu59TD+lL5mhubStStvqblVmJ60gCs3jxrUzyi9b09nZ0+pBOBWLVlhqWDG4FyL5MNZIlSW7s7b+GafRrleD+Ok5d+4lvaeNuXfI/DkWKOPtWR8QS0Vy5BtkrdzG4iiVs3dZdnZYzSQ+pvXMdcxK/CUXIQ39qvHhccpsyylikSx5ovmB5qqSfXNOK5zX0J6cFj5mfNMvvUQ0mTjNUSLtQrjzQ5pZ8nFAlfFCyyUlHzS2xQIlnb2oV3wb06H3pc0DDRDQ0RXPOdN43s44d6tWnMRqo7eKsadER5K4Vu+ky7ULzR4pkxWWA7UlMU6UzjFBGtWumQZa2CGQctVXmtzolmPypXcbrjNc+TLxxrHJdYtalQ8Uq+e8LzC5AjBRiPnHkqJEAEc+eX6VZWSyYhERcK7H71Wiucuch5r1vrBcpw7fWntrk3DHlp3ZyZVKKBvH8IuNzfei6i5p7Rcts2QOd12Q9ceeacgQuJIwLsm+/wBeKrwtTmb5jHhPJ7VJ8uCRjKSxTdXLQmo2+h9tnqFmdsFkgpvsrkx4q58YX2UrNqKkQZKefTH5Vj9PlG1djdtZLhIAOVPV92tL4tmLYkwCUo7u6nlOanyt7jlpkj+bdd843orW9ufKGEXLjmhXuuKu2MC7/WlHZRwj4Nh+pWmdH7FVEUeMNNgJOcYHzRGU7V85wuCk5E7VMeSgBQRA+3pUtrUSimFcbu+3ttUfbkM4V5M8UQRlmBki7mef/wBFFlamnu2rx3FsGLs5Su10V0lo7fauCJ+1ed6duWbmSSDjOOE/pXZdD1JK029nt3Hbh8belW9xm701WQLiop3ZCkccm/t5oprJx3AegUBEF3CsudqGUrsxJGybYearXOlx1IfNhkHzvir8pBsFRTvS4FM+lCbZk+g6SOZYkIbEVM1zFxkXZiyMKYTg4a7HUTuyMEkX05aznoLdvt25cCMnLHG7UdMZXO2b8rN2F20fji5jjO3itrR6rqWsv253wjAcqxBT0rWs9P0+miFu3EdvxJlcVPDTymhGPPAG7VkdJNAJZTJl/ajgSnIIRZPgDNael6MoSvyYn+E5a07Nmzp49tqBE8py/Voly16ZWn6XeniV1LY+OWr9rp9i0ZYtx9ZcflVlkHLUcroVUuVp0wAYA8BTKFRyvHhy1E3FoiVub4qK5ITahy+tBORw70WRFOSNAyRp5YXNA4o3Bdyu1Luc0hxQyl6VQWaz+pPzGFk8otXlwZzVCL83VEnfdT6FBo2jARNgKuWnBmqdtwm1WSWAozUvenlpF7H/ADqJVKFM+rUZ0sl6Ploi6PmqApLGNvepo7mTmqmlhuHrik3Meagw+tNli74xQ0n+djkqSF3yIlVkzHJvTCJxh9qDP+JrV+5Yhe002MoyCR4w+a5y50brN3VtiMrlzALKLiJn3rrG4ylKMsSibsUyJW5bI/KiwxhBE81jLcI4W38E6y5hv37Y+d1a0dB8GabT3Y3b1xusXJHGDNdSjQ9q+aztdo2xwCAGApvkn+IqYg+tEWzzlrOhS1ughrdDd080ScUHHD4fzryjWW2zqJQUzGSJ6I71631G9GxpZRjLtnMSKcmfNeY9e6fPTyL8FlbkuX0as6ul1fbKZb48UC+c02cFNhd66IWctOHnFIKI43oCjzipoGTFQhxgqxbcBQP8jPG9PCz25UxjinhqO1wmaG9e7o84oFotVLS6wuxfxC4qzqNfdv5ibMnf/OsrOJ5PWtCFsIktnJzViUUZFqIRMvlqS1fnCWYrl9KiI5akwRMvPitMtfSdalpwGS+uK3tH1i1qAHbbkrhVV2qzopTsz7spEMuWp4yrLY3+q6iGiItuLiSrINlrnNbrbmocEkOUq7PVT1g2JOIZzxmnt9Osrur612xluOmLZLsXwnqZw6vbhNEnFiP2zXcyK5DQaS3p9ZZuxiDGQ5rsZFeXmx8a7ceW4iShcnCn3o2glXB0EXbkeJp96M1N05ln6lQUqppO6mT/ADQhL6xGop/w9wxc0liR7wKFabNXdXU/gHRdMk5enWd/Qx+1BLpnSZc6CB9FP61Nmlmpu/08Z/Fb/QvSJbfwWM+Sb/nXJfE3To9L1kCyrZumYknKJyV3MHesP420/wAzpdq8G9qeF9kreOVl9pcZrpxZcjIB2pPs1AIuEohw7KP6V325JFkeM03dlzikXEMoNJuDtjDQMr4MUEzaje72oZCuXmoESA3M0/dDG8WnsWb17JZtyuY57TKVcsdE1+ol+HT3A9ZGA/Om5Fkt9KPzM7RMeK2egdJu6++SkJZi5lJ4PY960NB8MWrST1tzuTf5dvz9WuitELVuNu3At248RiYCuHJzSdR2w4re64b4m0UNJ1a7GzFjbliUR8if55rJJMTAtdt8WaI1OijqYmZ2dnHka4nDnGK1x5eWO6xyY+OWiZymndJfSkKLvxREcOWhn/M+lbc2tourRjaLGstF+ycZcSj9GrH8f0my98NNcuzNwuS2Py5rAzSzlpqLtpa/q9/WSMpGEf5YxMAexUDrLsrfazcVUMlLNTUN1Nc1F28EZSyHG1aly22unWortjKHq1jCZre00Z6nT2IIM5GAXH0rN6WW0+k1DGBANo7fWtG5dtafTQv27sia4lFOPShnozT24W7qMyOYkfDnfPrVbVRGJFMo7lYsljctlX7PUs4ytaFnqAYM1yOoZ2xlGSGMh4prPU525Ebm2fJXK8e/T0S9du7t62Mjk3rA6rKUb8owkxc5ijjI+Kh02tjcMkzP1o9bbdTaGL+OO4/0qY7xvbPJhM8emVO/dtTcST2ojqMwwBmq15n8x7hzw1HEVy16Hj1r2mvXpXDuk5ahxlzR3MKBTB4KKeOxRwRfRoPOGnHc4xSia5BZCbKYpy244qSKN2Mf9nepWC5AzXO3TUb/AMG/6vUmPI1q6l7r77bVn/CNphY1E3zIP0q9NzcX1a3j6Zvs0Tep4G1RR5qaPFaGd1iTHTyRRZAI1mwtSYjJV92r/W/xaYDzcGoLRiJt48VrG6jVQOlhLmI/eit6ctTJW4hI4yZPyatZPFOJitbRHaESQkZn8weH1+lG2yUmSgrnaopy7dXbRQlFi++NyrGGrMrEs2IticjUFiJLVXZYyRAKkxgXiotJkJyfMmt/cZ8VvAcGKWKYkPnFOZrX3Yz4Uu3NVNfHFzSy9LtXM45KqdScW7Mv8Nwa19yVPCq3WVIXDwQE296h0tv5srESTFZDmrHWDujJPMP61SVjp4TFGIOz6NcOSy3cdcJqareQzxQ04iCvJSzHPNeqWacNUGPxLn0osFCyCaG/FFnNJSzo+Q80iUfNRzXGxmq8po7la2mga0jb1ulvRwDLtl96uoHmsvqA3NJPHMdzHhKnsXZTswlnOQX61N9rrpbQN9mgWPnagyvOaXbnxTaaSEoPEg+9K5cbdqcorJDODdqFtD4KGVpYpGUo58xcNLTTA1d2Vy8yldJZc7vFUbsY3TETK7ZCtu90i7K4yLxMXcuRzn7lTafp8bSMtNFx6XHH5V57hlt1mUY2i6PrrrGVu2EXyuCuu0lt0elhauXCczKhwVn3LM7l3uWVuIAQiuCrNshEBXJ5a3hhZd1nLKWaXfmxTFZl/pOluSZYnFXLhq/CEZG0ijnaSDgzg4K6WS+2ZbPThr0LrqLkbQMIqCm7Uun/AISES5cuXC9F3iAjV28E5yjgjLLtjDVK5o2D3YXPO1eW9V2+HXaLW2dZYJ2ZZAwjyVMuawOgXoWrranHt7uFML7V0TGDuNenG7jlZq6QK0jL61IxHhpyIeRrSADNEBQzSEWSgG7VGfU49qxDHhfNS5Se1kt9Lep1EbcUzWDqbhqbrGO6Dv7VFq9fK5kHdaawFm2zlymXNcLnbdukmoqp2yw8jillpmZdkyNhaQPlzX0MbuSuN9i7tt6bucUxsbtNWgQ5pZyelM48NLAnNAWcGaYfemw4xmkYHFA67YzSH0pld8mxSzttQPnbfekO/wBaW+HakO9Zym41OqLxvUmnX5oZ52qPjengsZkjbDmvPXS9xr/w6HrUcrSeKuWply3GXqUbETipp5/Kys2VtPFAwa0pWx8VFKyclNLM2ewSt/o22iwOEay5WK1ekhbsSHcHdrhzz8GOTLeOlmWc80qKUjPilXz3leayOyGSLvnDtlPq/SqrOXCqHrjNX0HIoRdhk7FUpx/Fg3BQRzn0r2bfWFb7ZGHB5F5q3DsjtEHbddvtxVGKjlHEfQ80UZyZBug8rRZGkWpSe8MYMYH35q1b0lm6HzrhCGMmHGfXDWdpdbK3gnDuMYMPjDzWhbu2pxwoIbDwZ25Xioa7bGi0NieqtyshKNrDOQ8vu1r9S0NnqGklbnDDh7Xf8LUHRC1a0YxxJXKn6VpSvRYgR3xxiuGWV306449PM9XpJ6a9O1Iwwcff0xj6VXEzvvtsB+tdV8V6IYmsiEV/DI9fR9q5ZETbDuetd8buOeU1dD2kCHJh96KR2myio5XO35UFi58m4CDjkxxU0wnESRl3x5+31rTKKOO7hduOKIHZATnCbOKZwAjvnfPLTwusTCGPHtQS2u5EVE98YHGP61u9CvQhqiISSQxyuU8/0rCDzgF98qZrV6PLt1tsiGc8Z+u37VfhffTrkjGOAx7UC5cY/KnIssLz7+KdjIjs4fXauF5YfZyRISBTB71GxjKX4TPnK8VIxV3aFjhM5fpUvLL6bx4rPYRjGWx3J5eCnycrlfHgpyGVxF39am0+n+bdjFMC8+1JnbW/GSFpdNPUzyGxyvBWvZtW9PHEInd5k80mcLFsjAAPB5qvKc7yr+GFdo427Tz1AOD8T65qFvSfb6VGyiOIivq02/mqyNmvloWS+aFdtqGShnOaKLIUhKiZ++Kb5uPNF0mZelQ3FWhbrnbGKFuLy/pRZD70xvSznfFCy32GjQsYpJgzRFuTvSlDbdoqtfliDEd5bFRWIhqJY4iBTMu/VTHiGx9fNLR798niUnD7URdJA5ov4jBiokByUOcNDScvSzkaJ1Ex5PpioRExw0cL7EY3AkeM0NHdRiWVMPjFFb1IT2Rz4pXLULkSVsx6npVWcE3BE80Z1GkXouXGT0orkIzjmLis+V2TbJxCTExIxh+tWLN2OotsrbiRzB5+pVSwZ8y08ieaUkwscimcZxUc5ygibieaaN6ChLYoiBk/NjIXEjP+ZW10m936dtr+K2p9qxbkWIROYycPqVd6dd+X1FjwXD9amU3BtJTYonjeqmo6jp7A5mSTwVyvRJb6WQwZXBVbUa6FoY2/xz9Dg+tYGs63PUXflW5BlwRHmq+t6nHp2nPmY+YnK+axc/iOuPF81Y6zqJxsM2Q3ZpEM8Z9KzeuBb6JdEyoHvyVm6TVT6h1SzcvTxAmIPFaHxTOMOmsM7ymYD0M1rHG+6mVnqOLwLuUTjGApqcHO9dXMg8URE5xmkYX96c9qBG/2qSzhkHrUeSpLLi4OKCO8dtxTjNBlRy59qsaqO+Tj2qq7ZPFFpnZzWhpVnYD02rP2q706R3Sj6mSrPbN9LQETLQKyeNqlYylLAbURbTgrTKOESO6U+ruhGMImNstSSI24MpeOCotBpZdQ1sbS4F7pPsc0Vb6TpZSPmTMEnJnyVtxtkY4AKkNPCAEY4AwFBOCH4VPrXpxx1HC3dRphyeGukhLutQl6xK5TU3J2bcpycgZwea6Hpdxu9NsyXL27/WvP9RNzbrxXtZaCVG1GteN6TZps0mmaLCWmzSWhosFmlmhpxoqWDUHWrBqejam1jL2KfU3qaFSoTtyi8IlIleSP4XCOaKMl2xUmvty0+tvWkDtmmPvUMZBjJ+VeiXccb1Rjvxinx6FKM4eRou6L4d/GKqAwnC0pZOd/co2UTjNNJPSgl6drJ6PVRnCSC4ceSu40uo+fbJMmWTy158yAwH3ro+gaxlZIrubVx5cdzcd+LLV06fuA2KFnhqEu5Del3ea8j1pLuLtuduRmMhE+tcBq7EtNqrlmQjCSf5V3EppIDiuf+J7Iaq3eDHzIb/U2/wAq7cV1dOHNjubYQFRXFJetSu3FRlud2SQiyTwC16XlqPNJlVp6Xruwm6a6RfLFCrGj6PO9IL0yMc745pbr2k7Z4v8AzpwXfmu16f8AD2hQzbbnuvNbdr4W0CGbNuLjgjlrn57vTWtPMMLit3TyLMbKgkQyLiuwvdD6Zo07y1lMkW2LXJauJG9LtMRJODHBnam9rE877K+sM7oAucVMkCJBc3Ju76FZ9qc4yzGPc4z9KmtylGVy9cAYmMelZvTrxY+WXal1buLnabDtEPSo9RoZGhhqZRTKH0+1HqGWovyuqYNw9qv6iM9V0ixclNZSuo+gBgqbsb/rCuE7EicZIPkq3perztpG4Mj1KC/blK3KLuwc7VQ7EfSt6lnblcrL06Gd7R6m13SkRkGc5w1nk7crjGMhw1nO3neijnHvSY6Yyy8mgx/FtTgFVbeolHaW4eXmrUJxnHMXP9KtjBP0pR53pOGkZyY9alFi0JqiTwBtV51FqKJg9cVk3L3bcQeAqBnO47K/SsWbajufhvV2mzqLMZHcpIM8laCb1wnSG/a19qUJI9wPuPiu9StY+tJfZipRwVGG9EuCtIzuqxZWDHjLUUIPacOTORq3qjuth6xSqmgn8zTRURMj9qs9NUXY44pyKeKnApkOau0U9VtCM8YYyH+lWBzETzTamHfYmeUcVHpJMtPCWRcYaCVybr+ZSuRI3Ei5iOCgvyI21c78Y9aIHtPpQJX1p4STlaZ9Kbegl7xMVU6mjpMjxIf1qbOHfbFV9XGV6xKFsMuN3gqoHqB3Wh9Y1SkZ0LtwNWtXKRpzIZI4cfSqULhLQXBl+IMB6jSrG5DMrcVeQp8YoLFwbNvj+U/apFHfNVEeAnvym1GDQTkEoucm9O3BNikthqHchnNBJj5w0zNdqBSr51PGGuEJRRiYRGqvTrhGzK3Lm3JM1ZRSs0W1rbkTYkZxVmdLjGo3o4oG9E5SqU7sjxmo27J8Vv7lTxjR/iIHkojUQf7xWWrKgbcn1pOVnwbHzoeGmbxWSQmPL+dSDM/vNa+7DwaTej6UPzY+SqHzZnMsn0py4uzvVnJE8avl2JwYo7esnbuRlGW45w7lUYzf8K0Q58JV8pU1Y2btvpnVo4vWSzfeLkDDn/r1rIudM1dm4w/h7lwi4JEcietHFkGRai1ep16Ja1lyDjGFyVyyxnw3LflFqLpo0b+llFz6YauaLqNrViQJRTklzXMayz1Scu65dlc9Ec1P0L+NtaoLkZMHnJxVxtl0ZSWbdbEUyNGRcZaC1uA7VF1HUGn06j+JMFdbZJtiTbN63rMppra5XMk9Kyb91jbIlOqyldkqvrVWciU3L7158srbt1k1EliOZd8uPFNrNTi2xHkqvd1CDGODHmqtybPlrKp9JcZZi1czgrO08iNwxyuKviPP7V9Diy3i45TVOuTfNMvj1pKI7PpSwe9dmSNhKLbBQ5BaWds+tA++aI9aDG9FmgfL6U2aS/pSdzjNFIROKQnilnJjhpAcmalBDtTmFoY+9FXnymq6y7i/pdV2WyK5x61Z/jYnj9axxTiiZPrXO5arF45btq/xsaGetibZzWVl9aZV81nzp9qNGWvPSt7o6z0jNNpP7Vx4b812vS7UrXTrYm6Za5cuVuOnHlxknQpwF4KVSPbncpV4nm084IyYpcl2h6/0qmyCSmSK8H+dXVLtlWQoCHDx5qlND1M+rXqfVnfs+IyzjMTkM5P86KcRfwoe2QKe3GD+E3l4wm7Q/Lmig4HGTy+lVdyBwmMIPp7+lX7OnDEr0yJhMZNv+dUi0qM5docuTP5VYhaO47pZcZByPH0qFu3TdGvR+c2I3STLc3228V0JEA3K4PQ3f4fURkHbOMjIuWu8hi5EkbbGa4ck1dx1wts0qdS0kdVo7ltXLHbHr4rz+9bYzUysXCm2E9WvSpxfCpXE/EFiGn19wiASxLGOMla4rfTPJPlibsshkUzhzmrndi3kHJh2HHFVE/Co4Qzn1qdktsDK+ptXdzhiQokRDY9vSmLmBWBhc552p8d2woG2zzQ4e5wOPXGcULEhNQe1I75wHnNanRXHULaibmHHmsuAxlh2cZc8P/X9av6C4Q1NuRzkPrVvont3kYiC4GguC8OfpUJenKJ2xXbkKZbiOcn3rw+NevcSwzwgHlWnZQDJIWqzGabp+dBNYZBPyqzCpbEzNX+cD0KtaQ7RkuV2H0KyglJzmtexH5enhlzkzXXDCy7rHJdTpLOQuXfHBUc7kpAGx4KbI7u7nAUSxtndKu7zHhbQz5ppThFTOX2qKd+VzaGQoSPZBlcTfgosFK5z71DOS7HFLKnc+eCihHucY2KNSAIykmHapG2RMyd6lnKFmPc8+Cqc7krslePBUakGp4psuGhPenlLEcUU3cnmhjJbsSmHLSt5b4hwVRa70pRGTvQOV4qWCoY8UGPKzclqLsYzCLJztuVdt2yFsiGAMFQT7o3pSPMmrFu4SDPNA+ceabI0bDbJvUaJnageEgl7VJO0TMxd6gNqO3dYu7RAvzbTkzRw1W+LkdqnUuQyFQSgOzGkEhCK99lznkqvehPTXY3bSg7ns+lNiVqWYKFWS7HUWm1cwLw+jVjNHa1MdVaYTiRnyJwtVroRuMdxPDUUCVq6xdkasXL8L0EnDNyJtI5x71dMpN7liMnk2aeKxv2ZjjDhaLSx7rVyJ4MlI3tDjeMqBdS62SJ2bSxIj3ydse1cXreq3bspW7CpnHdmpes61hf1OmiJOU1kvo8YrGhLsdq4XG2ukyknTo+naaeh0brbzm5IyMt8HtWJqNTPWallqRlFfw5eKndVqtZbjbuXFtxADgooRhEwgpxmkx1d0ue5o1gIRO0wjs+lB1bW3tQW7d1EiZE5frQ6i8AkNkrPuSZyyuWtxzDy5p6YKfxVU4U+MG9LYKSmKBeB2pQlhGmzvzTZ3oLN78VvJ4qm1ahvHHtVa4Yk4oU0YstitPp2nhbe6UjuTAelULIhn1dq0NNBJxlJxjxVjNakbJLcMFOxt2zC5aU7yxIxMGPFUtXcYRRz3PGfStMq2svFy4kTYcAetavwzZYapkm8oP7VkaSy3rwpsb/VrpejW+zVZxsRf2rMvcb100ZG1QzMGM1KuXFAxXxXteRldTisIQ7ss5AH710PRwjpGB/daxbkC71W3DOS1FknvwfvW704I98T2a4883ht047rLS0lRS5qaRUMua+e9cNmmabNJosM02aTTNGoekU2ac5oqWHFSxd6jjxRjRHn3xdpyz1u5IMFwJFY0MZ5K67470+TTakORgv6n9a5CBztXfG7jllO0pgeMtGYTgy0A80RjA5rTIkPNMhjikvhps7NAEzbirXSrzZ1OFwS/eq0ioxYyJGyOalm5pqXVldnb1AgrUn8RnhrK0l4uWxzyVaA5GvHcZLp7ZlubXi6IVk/Erm1pnziX9KuQkjWV8QXu67bgO0Y7/VreE/Jz5L+LGXbLXRfBF20a2/alhlOAxX2dz9a5u4/hcNWeh6l0vVNPczgJg/R2f3r0PLXp7ExjA1UvaPT3FZWoj6hhq27mSopC+KXtj16RaTT3YXYQ08SUc5WTtErZgEbhFkrjK+Kr6VLVvBgcZaEvhclJfNcrZL033VttWO/vYRZvlMtcx8R9PhC83bcMRnugbDXQd0bp+CYS9Gqmttznbbd2KZNnkWpaTpw8P7JXlRA9KVuXfpJr/ed81Nr7UtNcnJHBnFU9PJ/gkOc5/Ws5Xb2fT67p9RZYWwwZTO1KxJdMxJIG+M+fpQx1MrdwlcCRShOE5ymAC5xmtOZrZ2xudwgnKVmzBkp4a07+rjOJaAN92qd6ER28iVqVjKbioiqv2qWNuTFaGGciC1K93jJ52K1tyqCdqYpzStylalkz7lSMpxcq/cpEma5DYptFm1ejdMZxL0anhHEjP0rNY43Nkq1pNQsyMt3x71mwTfwxK4ylxnirENMAZQPQKjhKTJEx71OKm1c7W40Oj2oOvsmNiWf0rrZRw1yXRHHU7Jnz/Rrr5G9bxZvtCmKGTs0cygnCXaoPFaRBfQjbUzkrO6esZ6iG+C4p9K0Lzm1bfGEqjp7jHXXrTjtQkfs1Y1kuZ2pZzTjFPWkg8FVApnbw1U6fLtldtPMZOKu9rnj71QH5PV5jsTjn/r8qCbV5W2GN5BU6FVrzdlftyjEbcXKrvmpW8HJQFM9qiZYcZKad+TkI/fNQznKRnGMUEw5crt6UTMDAVTxMeWiJTOdw9aoDV725AbYzWOLjGdmtm8jbfXFZFyJFQRPUojb06ti25ydpR5c81FpMOltvtRTQ4aKKaAI+aIlHB+9QwzKYPFBljnagssg43piRncqAm05Ogsd4mxVDW4jqLN0AM4fpVkmY4qrr0lp1zublUT3LUUyGM71TnFiuRxV7TXY3bEJDnJvRTIyMIVNmmdGQc0XzDFWJ2Y4yFQMI8cVTRm5GhbsDhaTZF2ab+Hc5XaiGZDucVJbBaO3ZA4qWNsdsFBLbhHG+30qeMYhtj71ARYmc0iWPWqi0ETwUpEEwxH6lQFzfloyRI96BMbRxEKUcDkMfQp8GacKbND75RF9CsLqWolqLpHOxtVzqN+7ZAjJBMNYd692iHL5pbfRJA6m8RGImSqNy5nby80rhNkyzmomKmV81FNJV23zThg3wYp4GM52280004xQBDaQ53GtOEsxHfes62ZuAHmtOZGJEiYMb59a9P091055w3j6U5uUPJTmxzXsjmfBy0sZfamHfL5p8gm+D0oaPhwYePWkonqU3P504mM+GgcXjGKQ80OPRpwweNuKqkoe1OYT2pG79KQYqBxohoDnNENceSd7bxp8+aWdsNM0ytcMo6CKWCgJU5KuYPtGrul6pq9IEbd1lE/uy3KodxTkjIPrUsl6rNks1W5D4ntBi/pp9/8AsO1Ksx08JA4pVz+1HL7WLLbcrdmbJyoZTnP771nyiGV233rcbc5QnKYAmFHO/wBKx7z+JMYkOEzxseKr0bQ5kDhwbKlGTlHA52ps4d6O3Emo4HDs75ontasa2GHuiCC5QfDtxUz2TY/L7QUMOxhqm2e1O1E2xtnd808IMTuJI5whsNTa6XwhbQiHcbYcfeuv0crlzTW5bOYmXPNcbZVj+LJJ/wBpX2+/+ddf0Ine6fBVcKZVfeuecldOPqrXZcckk/PNc98U6V7bMyI5zFfJ6f1rrSwQMySue+K7sbWntkpYxLIDjO37VMPbfJ+ri7kO24Dkc49X6YoyMgRXuNgfT3qKcyU13HOTHFSwkFti+opx9vvXdxno2BVBwbvrTO7sAY4xtn9qfGNxVDD60sbq53cufNEo4JjKGf2q1on/ALVbP9oqn/LVrQZdVbB3UxVJ7d3CRGIY3xQzljeTg9CjsWyMTLmWN1qWdmCC749a52x6FGV1djOKDGeXOauNmEkAM+1J02HCI+lS5SeztVjblKRENl5rWmELIPgqKzZYzBc+1S6txZlj6VccpfTnyb9IbKdvcpt4qOXdeuOVInLT2Y5sCuAzmobt7tj2xeea25DbpHMYG7sUriqRznBv9aCyYGbyG31orUVkoZosERVCpLl2Onhu5m8HpQXr0bBiOGb49Kr27cr1zMsq1GobNy/PKOKmYluOHmppMbMcAZxVW5cZO7miwmQUK9zilGDLdqaNsN2io4x2ziisn9ouPFSdpjimtmLrnyUBLhxRwyClLsy5ozETFUUJW1yOzlqIixKudpLKc5oZWnybURDC9KPLk96sQvWpgSAfWq87ScVEwkb4oLs7GTMUR9Krzgxd6jheuQdlKnNVC4YuQw+pVDW7vbtnarEJQuHOGoG3Ce8ZjnwuKD5V225iKe1CrTZJHOajbLFzjagjqJ2wJRfyqeOsgn4iqxQtsuhk/GbD6+1UtNBJXO4w9yY9CtKDbuObcjPkzxUWqh2pcDaTiQeH1ptFnQAMs+dqe3AC5F8P9ag09ztkHvmrUN79w8JUo4j4ssMerd0THfEV9zasq3bt4Fcp48V0vxpaSzbvA/hkxU9GuRtzSSLzWLOyL0JYHDtSnNIuHeoISEwv2p5JjkoIJycuXdqPmjkZc0OMOKqmosB5pnnilkxjmgfPvQq+tLP502fWoH4pDQMqbOTaqJ4XO09ainPulmnIqU8rQuyjjz5qCfTAfjxlNgq3ZGd2KqHpVGxcIvamE23q1C5JkYQrUZranKFq13bZDzWJfuyvX0DKuCrGovZiRyqG+9Xuk9KleC/cyD/KJ+tLdQmNtF07S/KiDu+X3rd6dYYxuXEwJgotL08Ue1A81cmdgQDAeKcc8so3nfHFCwCmQPpRNRaiXy7FyWeBa9rxKGgPmavVX3fMiI+xWxoHF9PUrO6dBho4KbyzJ+9XtEpqo58ifpWOSbxrWF1lGhKoZm9TyqGZXzHtiJphokoHI0Ummp/FJo1DU8eaZKRzRU0eKkKjhxRlVGR8XWPndCuoZbaSPzw/vXnUVHH6V6p1O0X+mai0me62n6V5WrGSDuPCV046xkmjJ8mKIlk3qImbCb+tESiuOK6OY8iU+TFAJ60s7UDqZoHGOKfO9P8ALUy1BY0Or+U9knB4rYt3xByVzrDBx9KmtSumAkh71zyxlu47Y8lk1XSW7oyDPLWJ1cTX3RVwmPyKn07djiTJXmp56I19xuzlia4cGPFTHHV2Z5TKaYFxzHfmgsy7bsJHJIf1re1Hw7OURs3op6SMVl3umavT3BnZUE3juV0lcXp9uXdai+oP6Uy4d6DTOdJafWJ+1K44itS+kgm7kcPFVS8XZJFw+jUcJpcT1Gghpr1y6SsRVHf0rhbt1k0G83rMu4U35Gp7HV5oQvGQ8taJoJXLYXkF5Demt9J0kHLBm5z+J2/Kp2vVZPU9NDX282BlKWyHI+GuXt2paeU9Pfi25mQ7jFekwjC0YtwjE9ACo7tqxeRu2rc04ZRFKl7b48vDf+3l8oybnZNAPPhpBMmwtxZ+iC16Lc6TpLssytRx4zEcU8OnWre1siH0xWvKr1XnzoNVKBjTXu94e1xUN7R6rTyP4i1KGeFNn716bDTQj/M59iiv6XT6iy2rlqMoJuJmkySyV5ZCLF/zqaN3B2yB9PUra618PXdLKV3Sjctm/absf86wMZcOyea1LtxssuksnIDHOfzqCdpid0RRfSpSSx7Zb/0py4wO2QSi8PmrtNIo2bko5IuPWmLUrcyWNxz9a0LDExh281JdhCZlN6m6ukdi9C4YTEvI1KziOOKrtqMNxw0hZNZ001uiOeqWEP72P0rtZxw5rj/hu18zqlg9FfyGu3uW1zit4+mMvalIy0eQj9qUoo8U3iqkZ9zfTxfSSVmySHVrbuk4J+VadzBp55cBKsvVxm6ixetxJEH8W+HHtWsWsmiO+SnJPDUBehIJEsZ9aMuCbYWtMpSWXGaoa8TVWLqbZYv71a7kqtrpd1kf8MhoLaxTYwVFK0ZzHL9aKFwlbNjjmmzhyP2qCNgm6c+aFtPOUpXtTCzhuSIj5eKKGotXId0ZxT1zVAEZHIJ7NN3BsiPvU0UuYIo54w81KaLUz4syx6u370FC8DBDAtZ+r0s9NIjcAUEw52a17/S9XdtXPkQzchyVia3Ua+7KNu7p0uQj2qjlD1KbFvSySxHCm3Gal+a+Qap6eVyNiBcMSOSnncV2E+9FXYXRkER7jfAUxeirhH1Ki6dcYauCim5ts8VHctMrkkybu9UWsjwFDNAzkPvUcLcw3k0ZaM7mfrUAHdJxEcerUhaFzJy+9EHjFLcc0DxCGxse1EL6ZpEjb1qUROCiolybn5lRTtDxzViQNAxfG1EQfLkPGPrREXhKlMnJmnE9qoEi42KftTfFFnG+aImYw4ogDOMYaTBfDUpIeKJkY3w0FftTmnBztkqZR4oci+KBo91GqDSigVHqrxbsScb4oMnqeoJKLsVjXJZV3ak1N5ncd9s1FnJtvQRzyb5xnxUclBHIeakkIKtQyRXLnNA4qZQ3oXLzTtCvFBrdC0sL18boI8ZrpOtdAtHSzWaYI9mGUfbjNc307U4tBbjiUd1OatdR65fu2o2CcojtINh+tawtlSzajhi4/SlTd7Ld5afJX0cbuOV9l9uKcRaan4cnFaQ+M870vGPSmF88U5nmiFnANINxOPSk4H60seSgLI+N6WabG1LGfainp8029IzWM5uNY3s9M709M15rHUNOUzzRDmudgQUqXDTqHJUGpbgTsW5epSqHR6gLSS8NKjOmfBmwxnIABuZyG7vztWfqXF12/E5M7cfvWkAkSUZDlMBnHtVTWWW294uV3Xcd3/rFc9NKQ4Awc7nv/wBFKU5KOdjg8FHNCRuqGNjb19KRhJMlyYdj/r2oFC5jZcGz9/DUsLgyUiA8Y8NQOHL4TajgscC4HdPL96mlWRkAhnJgN/zzXZ/DN5joH8OQfXjbPH3rioiSwyBxujv+ddN8N6iEC5BGW4mXj61jObnTpx2S9umnflKEiMcIZFPNeefEEtdd1TLWEjtyBjAmfFd7e1sbVqV2UAtxN2X9K4brnUJ67U98lDiMR2Db/Nqccsq8llnTE5QBMeV5qW2KrjbHOKnhCEnt7Fdlc8VLctsUiYwbV2cVYDenxvvRTiWzdMvjNRl2Oc+KA8DtjitDo9ku66zF2zI39Kzm9A8VrfDsvm9TtgbGXJVWe3eBZtWtxXGBdqrt6BkAX3aC4ykdrLIUoWDIu4Vix32ON6eTtCJ7FH8ySi7Pg8tDKQGIRzL9qr3JkBcZuPKOxWbjL7XdWo3ZRuDJcu2KfUyZWsHK1W00ZSuEpqvOKsSO4D3rUknpyzvYJS7bJA5earGnZS9A81ZYspkQPd9CmZMr5ai4DmtOZmDghEzjloL16OniwtozeX0p9TqY2hjb3k8tVLVqVyWXLlosPZtyuzVyuea0Ajp7eX+ZKK3bhp7fc4VNiq9xlell2PfiosQzlK7LbNHCznkaTqLNoTJJ9uKjlr452PpRpcIABxSe0N2s+etnLg/OoZai5I4/Kro20m9E8lRuptxkYRceKzu6TzmlG2ykLyU0bXnWK4DaprN1njO1UrdiUpG21WJyjZAyZ80E94YyE4fSihMTCbVWua202wXc8FVJ67BtRWrKFuXs+1DKxtkRKyTV3puwueKmhLWyx2wlL6DU2LFzTjnbD7VE6eQZEans2dfN/HZweskKtx0U8ZuThH2HNS5SGtsptyj4ftU1q5OCbv0a0TTWIv4rq+wYoj+Et4Y2iSeXep9yHjQW5fOhmJmRyJzTx0hdznSp78VJ/FoYhCMT2KjnqLsuZOKl5P4nhTPSreMiWpeHuVPyqSFjT27fZevSuvnBjNQMpPKv3pqzeS1ZxxZJ6WO0dOJ6q5praOqnjbJUIblPppLqpP1reFt9pljJ6Ufiax87pGo23iEj7V5zkJfevWL9o1Fq9ZcYnBPzK8o1EW1flBHMZI/ZrVc4lhKKGUH0pSYnmoCRjjfiku6rkajSRRHG5Qbm+WkSwULLhX7VUEyHzihZB6UwK5DmrNnp+qv/AOrsXJZ8kWpuRZFbv3cUyr7Vq2/h7XzTNpj9a0NJ8JX7sguEg8oYxU8ounNYXxVzRdOv6uYW7SjypgK7Wx8KWdOCRtqebjmrkNC2jHzbQHiMVqbt9Qkk91kaXoOmt6f5c49003l5Whl8K6o/tLNvvt/4Vwv0rqdNd0+miZts5+ZJin1fWv4exK6WckTKZ3pOLO9plyY+o8/1nRLrN7YSjcM/gTD/AM6yp272nmlyEoo43Er0q5qP9JWrd5COTMUNz71R1nTP4uPbdvqHAwGuuPFnGLyYOb6D06XUb/zLr26eDmUnbPsV2lmejthC0Rl27GHYrHOiyLZbjq5Rgb9pED9GhOiTg/g1Ocesf+db+1b7T7uM9N+WpQxEB9f8qrykycrleWq2nHSW2OplLH91juL6OdyrEZxnHuHB534rrhjjj/25Z3LLvZYzVTqmTS9hzORE/OqvWerWrGmna016LfUMjntPLmss67ZbcY3pylOG8R3y+7WrnIzMbXSxtkLcYnABUulMamDjz/SuEu9f1jfZ25sYDv6PtXadJ1JrLWnvm3dhQ9fNZuUyxumpjZZtry5qNKllzUbXznsRJQJUyUCVBEFOlFjenxtRYjSmOaNKYN6KkhxRlDA2o6B0JQYvkSvKOoWvk66/DG8ZofnXq8a80+J7TZ63qAOXJ966Ye2MvTNi4MJmi7smMYaVuQ47jFS4i75PvXVzRivBRRivOxRkomcYxTfMOAoCIkTf9av9Klpi7L+JIkJRQUyj4SszebhXarEAbZHyVKsFOMXeO4OM0duBnKYTihtxw4XJ4qdSs1qCGrekukV3xmqI70cZg1Fs2146jDjOzSuajtyZzWX87BnNDPUvlqs6ben6nOBgkh6PFX4dQhdjiWCXqcNckajDnNSmrTCLtS9zRI63RwNRqiI7G6npW33RtRIwiAelcZ0nrZpbuLgMZGF8ldZauR1FvugjkztXGyxudjb29Rt6K4kMfR8VFdixUXNQspAmdvRrFrcxlWm7OJkS5H080i/CRgWMvRqkqOylN3OctNteMXvmJymaFunlw+1VCS7ZoiptZisfOfTL603zpPDiohpyi6iRkyN96x+pdB02sW5b/sbrvkNl9ytYaIaS2eiyWarz/W9M1ehkl62sPEomRqmqmHHtXpU4RuRYyBHkTI1hdR+G7F5Z6d+VJ3wGYv28VuZf1yvHr05aF1giferEL3zIejQa3pmq0a/Otqf4jcaqQnKDtuemK1qViyz2uu7laUZAob1WbyhRwmvNNI6P4Zl29TsuTO+D7V3kJEzcw15p0jUFrWW5uQgjn716LCQhKLkTIlXG66Zs7K4RFHZ96q3AM4q/ctxvQ32TzVC9alDI/arSTtn6lI6dz5lVIYrhSp9fcFIRdjmqDk3rWM1Fzu6klbIy7oyPo8NFaMr4+jioSTnO9F/MZNmtMrGHgln61DqHNqcUHI4fSgLqISyPj3o8khyZzQLS3otiI4zg2qZko9sWTjIDu1U0MYticUw25pn2dyrmmtRu6iFtmQF3kuMUGNqo3tXfflwu9ggiZQ85xQ27drSamN2K3uyWGEwR9sV6FZs2rNs+WElN5YMy92sT4s02nj0uV75MS73GJxMOc1LltdMC91M0uus3I6SNpyLC2/hlv5Hhrcs9Rb9xvTtSjETI3Bx9vFZep+HLvUdLZ1ug1BNnEWFww58mfrWd/o7qvT5SuS0q9n8ymSkyhJt31i9pj8dsYxkZdtvrWHc1JDrBflb77TsuM5OKzND1fX6mUdPOMYxmkVjHcH0rorfS42dREuXe63jbLhzS6qxBc0sOoaicbeEjHMRMfasm90+JOUVYyHCeldB1LTR09p1OmWNwOIvJWFqI3dRL50rzGZHZDn2a1J0lu6rWbM7OpCyxu3I7kXYaEbqyZQjGWXMRyG9NPUauzbkRiA7d8SpNF0vXXtOaiwxkSXISM/caluiTZhfJijJhyflQz77Fxtaw+VLwyMDQXVi7b+lJ2XpN3RfenyLuVSb8ors038SvrTRtbmxPFRxvYcGarOozzTF0eGqbXfmimMtSE4vLiqcL0QB2fWj74u40FlkY2w0HcO2ajJD5okMZzQFiXI5KbKFM7Gc0JMxvQSE3y4o4zU5qBkUi4HFEWMuOaeMkqKMgM5p+6gky5zmh1ES7YnFcZEGmz6UNxe1B5oOT1BOzeYTMJ59aBuYNnmtTW6WUxyZz5rJu6e7bkrHJnbFAlVM70EgztzT9xEwuH0aaCMsuKAFxnNDnerEo2pDlwlRdoO7l9qKk09ydqfdFw0dyfdJnJzJoYpjYKZySzzRFm25iOKkz61FZmSMZ3KkfrX0OO7xjjlNUQ52pUI5M0+fWuiH+lEOU9KDNObVdglc7NLKUw4p8rQPSWkNPsnFAikNNn0pc1m9xYLNM05TNeezTrKF3aQ+1J5pVxqidzahWlSageEsFKmKVAfzGMVZqjlcmX3x/nUOql3xiKZyrjb13/wCvSlbCKKAxxuGMf86HVQkwJEldz3xtvv8A9bVzX0pSVMBjHnfL/Sgwru9y7+aNhIMpgXYXfOOaRgVN36UQEwEHLjaitxVMuQ32c7UZb7gQzJ3M8bGaUADueUwnqY/Sgmy4DtFOEcYfp52rW6NqP4e+yIgJymT9KxoJFjnIPKGau6bE7U1BHIYfT2qfDUanWupwuWWz83ukmxF4c7Zrnb0icnB2hyPI0FyE2TGJKWXfZ3aK1oNTdQLaZ8u2KTpLdgJSFIrl2yULK4qD9s8Vqmljo7WFJTTd9Kz7sRko7/lV2iCUZS8ce9NGDvlDHjzUgsTGeaKMSWzt71dgbNqM5xiZcuMtdn0fpkNBHvj+K5I5DiuY0sLcLkV3Rrt9FmViDuZDd5pt0xnysQg5ymX19KkWQZxscuaFkQN84/eoSMr8kipEeeazbI6SI7tyVx7bRIX05akhpZwiSlHueUyAfWrlmxC1Ek5c+27Uepk9yRmHtxiudznw1IfSpIkruHBxTpgzUenkMpBJUN96kntbzW8fThye1e7fjZJyXCmCobd5LUrg4Z7HsUtdALWXyUFuDKMIRF2DBXSMGhBuS4ytaNuNvS2+65IH080OIaGx33MM02HxWHqtXd1d1jBcZ3aLF7VdVLlxhYh3Pq+KrPzru964vsbFNZsEI4OfLUxbXG9RYjLZjY3oi0rtF/KtnSwtae0YgSmmVd6ldUnEQ+1c7ySXUbmNrDLE5cW5P0GihotRJ2szw+2K2XVz8AfagdVd9cVPuL4qVvpl9BYJ7KVPDpt6G5GI+7UrqLrzJoG7N5k/nUvJV8YiuaPVghctxPzqt/oqUnN7VZ9QKuMl5V+9LO1Tzp4xBDpejjhlOcn61PDTaG3/AC2cp6701KpcrflZIlL0IGLdmJ9qd1Vx4wfQqGlUXSSV+cjeTUbJeVaalQId6IoaIoCKVMUVA2KVKnCgeJuUOlQvq+Vo4m9VtFJnfV4MtdONz5Phat3MXIyWvOfiawabrmpgcMu4+iZ/rXdlxzmuG+LNTC91mTBFhEjJPUrrY5scd8FPnGzu5phVwCr6Vp9P6DrNakuxtW13lMxk9jzSS3qFsntnBKSAKrsHLWt034f1WtukZRbYJnuN/wAq6jpnRdJ08JES5cOZyNz6elakLsbMu/IJ6+a39rLTn92b0j6X8M6LRRGVsuXPWRmtS5bs6eOJAONom1Rf6XsxgDtdltET9aytVOUoXIyv4ldkndLxn0K448VyvbreST0G91pnq2xobcDt/muJkPpVnT3NVOXddvMou4Bg/SsLpminqf4mFu8wsiRbkTDJ9N+Cm1lp6Pct3Ya+5NEzak5U/pXfDjxnbnlyX06HUai1p7bcv3CETzJrJfiTQN7sG4nmRHb/ADrD1/U49S6jbZxS0GCOcmfWn1WnjaRgYHxWsuWY3UjOPFbN2ut0uqs6y18yxLuiOFwiNPqbRd09yCZ7opXIWeoarQWZumTLuiZzQ2/i/WEguQhI87YrePLjZ2zlxWXp0vQrspaFtSd7UmP28VoZVrB+HdZHUX9RKJgniQej5rfxw10llm45WWXVNv8AaiCmxVPVaxLhpdJiWokZXO1s9WiaRdY6pptJblZn/aXZG0Dx7r4rntTrdTe0cGzNCW0gfJS6rDSEblizNualmErsnZ8uKh6fd7ITtsRYbgmSvPyZd9PRx49KVzTzjp29qZsRMxicy9/pWdhk5BX0q7q7lzUXGdxcLsU8mNq0FsExlfLXLbopPcDGQjyD4rtvgm98zSlpd7dzb6JXGXJNxFcpsV0fwLeI9RnaXHfHIe5Vl1tLNu+lUbUjUa15nYzQpTrTLUApSDak05RYFKbG9ElIN6KKJtRU0TaiqhFcB8bW+zrJI4lAa785riPjyGNbYn/ign61rH2zl6cudybDUnbjly0MZODCDRhlyZy+tdnIRHHO9OACtOALnOaaTtjytAVswZ9d6kMCIUIAAfnRZ42y1KsHOSIBUg/hM1CyxH3pdyAVnTSVXbG9LPpURJGkyyU0Je7kWo5OWgZU+RN2gWcHPFNnLj1plPUpvHOKKknP8QnBsV1nw3rZ3NGYXusva+5yVxspYMniun+EhjYuSx/PLGPYKxl6XH26+ErWpgSi4cb4qC7alB3NvCcVTgz0l1TPaucVp2dZG5AdlfFcXWSxTlHHNCG9S3tTaZpdgRFxk2qOUAc2p5H1qNQLA5NqRJNnf3pyeNpxT3KcjGZmEh9s0U45MlPkKjYsV2T6UE7sLZm5cjE90KaNp+4pm4HNZmv6ppdHbjObKXdntDl/5VNpL0NXp7d6OSMzILxW5jaxlnIufNPD+dJvBtmoGJ60DFM45rc43O8qa5KFwSQI8iZzWPreg6bULKzm1J9OH7VoqnimFFy4+tWYaYvJv4c9P4Z1UXMLlqR7uKO18Oa1fxfKD1Z1qdTvTs6WVy24lFH6nmpdJdL2kjNTc3PSrcaSwun/AA0QSWp1EceYx8/eujhct2YkYp2xADPgrlNRCYvyrty2+hLI1QuOrjIS7JT0kj+TWZhd7a8sXcT6hC2bSD9azdZ1TvyQzl8tY2juzvhC5qIxmLtcO1x9eGj1ti/YjCdwSMzMZG4/etyf1LZrqJJXGWWTnPmngxxu5rP+dy9w0i+52dq0w0ZdpUfdEeaqF4c5k1FcmrkclEX7jGUUHOfeo7VwisZSzjhWqHzZ+jRboq4oq1aukNXdjnBIH2zV7TpK/AyCuBXBWFKRZuRk5SW2QzitLT3pW5RmSDHDjNSjZt371lzCUo4cI1cOowvRLertRnB8h/SuZ1Op1/zm/C8SybxTZ+1HZ63aYkNVZlakf3omT8qzpenWGpsWrBHSRAfAYD7Vna2F6/YlGF9tyXK4yP1Kgt6ywWG9G9blBOR3PqVk2tbq71+YXn5bNYps4ppqWSLtvRaq1c77kC9GJllYcI+FHelf6le1UrcYuGG2ZbZSp7V2cUkSR8o4zSnCF1zIM+oYrU6Yt7XLOoldtYl/eiZM0cLmmlp42bmnlLGy8PO1VG1CViEfmkJRMDnDWhpbd2xa+dm1eA3w7vv9au+kTW+maaNtj8p7Zm8ZOcVh6629N1fbpLsrcUyGcg+jXSGobmmbluGZY2ioVymrbmpvzLk7ccvDME+1Is3Aa7qM9TEtaq0TQ27jn6JWfp5qsGGInDlce1XG/pdMEbmdRITEBE/SprkI6iZctWSxbTPyznNUt2rloXcGlPTQTIGfpVmUWPG9ArvtioinPSxfWonTI7fpV5kuQOKZ3OMVVZ0oSi4xQkpDhrRY58ZoJWCX92ghtfiM5qYEoS2w43ohzyb0DOd6B9MVLjJnxSYmKCMp8nmnY+aXaY3oGX0aRNHmhkkaYR4oizGYmc003JmoYZCpO4TCUA7SEdxqvd0ZPLHbNS7nDRRmnJQYmr6ZdFkAlUpaaUckopXVkhEfNDPT2rnID7FTY5NtsXIL9qcgSi5EfG1dBc0Bn8INQOn7HeKfUqrtkwsTTYonTy8m1aTA9KZhQ2zrduUJZRx61Ku+5Vzs9Smlbg/zGPcrvx8sxmqxljvtUGlnFSXLOH8O5UWEdxPrXqxzlntzssENONBnDSGtbRINIaEdqcc02DyFLPvihH1pDmqCp9/WmM0qgIcUnDxTDhpq45zt0xvR2hdqIc02K5WNhzT5afGOaTjFTQbLSpbUqaFeARMmcvnf9q0unW46m7CMo4FxheDAZrKkMn8MmI8uNjf1rS6NdTVxJOTO6uNsY8feuFas2qarTXNPqrkGK9rjY+2arSVO3D2uUQyCea6L4g0Uptu+ZIDhQfPFYLCUR7Y92XDjLvnjFDWoBA3AZLk85oXHaq87J5znj8qk+VMk98iGXjPON/FTEoRj+GRnnHuf9FGUULXbHunymUeWrWjtzuOQCGMgpvQwsknMpxFd8OMFX7TG3FjbO4zth2zUpvS5bLELUZMSVwAfTz+tR3r0YjgD6VXnexLuUHGFX+nmql3VWxe6TL6NRdh1DO5J32qrO2b4N/NSupZ/htQVfvR2+na3USMQTPhMVYaUpRByuceCihGUn8McHha3NL8Nykjdnh9ArX03RdLYMyiSTlk5xTbUxtc3otDK5McSkjnY2PvXU27pYsRh3LMMbcFFiMTss4D2Oamtae0Pdc3Xgzn86zlnJHXHHSoN27IWbjHK81ahKcYn4sBwBVs01oDcM+KG4WrZhFfQK82XJa6SSKzcuyB75PrvTFnuRcvqru1YhMN+0D3KmJRXM0B8BWNtbRaePaScB42almZtH1p2EIwZR4k5z5pZzaSvZxXeO3k5f2U+ob2o7OKk016xprROcj5ibD4oNXHusuOTesyH80u4JIfhHgrrHMPVdbO/d7RXP6U+k05CBnl5p7Ol7rjOW8lq/G0WjuuONtilagYWkMvFAzG5GMTlxtTsruol2xEielHZjat34Rz3TX7FZtWL7wULRyaja89doS01JpUU1KlSqBUqVKgVKlSoFSpUqoVKlSopqcaakUBjT0I0RQOU4UxRFA4bL7VR0kyEbkvKIVf/ALq+zWZa/kT1rrxuWY4Cj7CtcOdG1er1Ny7cPlxlJWUuXf0rsOoayOh6fduqE5HbH6tZv8XG50+d4d2OPo13xxl9uOVs9KfQNBahqr0sEyARFPPmuiZkTd+1ZPQrMnRszZnNV9TgrWLQOeX1a74ySdPPlbaFlcntH8J6tFC2Dlyvq1IFIiea2yqamKXrU88SKsXbtnTx+bdhG4xHtjLjOOaj10oQsMpbOTH1zUGvPmXLZ4N2uXJdS10wm7FLS6+7o9BcCJCU5shfGfasLV3p3rrKUmS7q81f6ncSaOwbBWcWZ3ITuh+GAK/Xgrzeds09Nxm9laiIvKG3tmtMZXdJCcnKbNR6bSv8L3p+Ke/2q7oLJe0srQ5YuUOSs2rOlCUciJWTr9OWp98TEXn2a6m5ojCR/WqF/QSmMJR2Tn0pLpbNh+FLvytXAc4lka7K/dtWLTcuyIwibrXDdOhd0V4nOKEZbPhxQda61f6hclBWFuLgiV6ePkkx1Xn5OPd3Gt1n4msy09yxpCSyMNxcY+lYuk1F6GnlKF5W84kDvt6vpVA06Q7lznipNO9kGs3ktqzGRqXdTpdNo2MLZK7M/FKRlPpVXS3iGotyeJOH71DM7gljL496hZTjs7I5x6Vzvbca9y1C1fnhzHKm3I1S1XY5bcfG4VLqNQ9luaZJRw7+ard4Sybv02qKpycbldF8G2rcuol5kk4OwcIiNYuojDt7o57XGcnD7VY6Bq3TdUtq7Se19s8UR6kpio1Kpw1ShkcvpTuqiOFwniuNljrFpaFarmoHzT/NHzUE2acd6g7x80RMqLEzTeaYkJSyUVLHiioIOaPFAxzXIfH0PxaWXsn7V2Ib1yvx9bzpdLP0kn6VrH3EvpxEdtmrEZBHjc9uagHdwfepIimXeu7kIVc8fWnElJlgwbB60sdxtsFEKbHFARwetPh8c+tMGDjBT5cVKsMBlWnd6ZQMYplqGzrmkuKb2aaW3DQJco+lI3x5abmmZgYN/dobFjG6Z9qYyueaUTO67UhTKVKoWOUF29PWuq+FJCzteY7h9a5gMo5V8V0PQu7T623JMd8NysZ+msfbq5BcjhNyqnbLT3Mg9q/lVyEiQSHaiuW4zjhNkrg7or+mjq7PdHGU3PWsXWy1XStNcvj3Rhh7V962Lcp6aeOYP6VT+K2M/h/Uyjzgz+ZTH3ovUYun+M7THF+wj7OaO78YWCC2dMsvGUCuS0FmN/WW7cxYycNT6/TXNG/Id7bLujLHO2K9Hhi4fcyW9Z8Sa/U3FjcbUXiMdqXRbs9V1SyX5MjuGXcqJ71kfatb4az/AKSJH92K7nvWrJJ0ktt9r3xlqY3upQtWwIW4EQjx9q1/hqbc6PZ89qmPvXLddky6rdM+Suh+ErudDctuXtnk9slX4Yyu63kChz4aJV2DfGaAJLwlRDSPYoWK8lSdsk9aYEcJtVFTW6OOqsMJKILFHGHFZ/SrzHTsJOAcOTYrZuEsZwoelYuhG1rtRaTmSgnjmguXicjvikjHA1XZesH6m9W2zKO9nYeYvD/lUE+4kjFi+lBVnODkePetGzrDX6F0Nx7rls7rb6h4+tVWA8g59qglH+HuW78DDF3x6NFl0C4luSMd88lDGQm1TXrUrs5TRwucHioGzj+V+1AXNSRiJ4GoRTZKMuBu0EjAPFN2+1T2p2px25qZtQTOagoXIDgwe9SWnsATJU0rUJS8bVJ8mHaHn0zQRF2Jw7NJhC4bg08rUeTOaO3ENt8UEJp7Y4LQj5Nqsae1btn4dn0eanhC2jsj607bhI3M4oiaOJRyZNqQp5oIMo5IqmOGiJifjMP5lAS5PDTCdrEZRHnDjNEAmRH71HPZ9GqGhZLf8jLHnEmoXRaaUllaO55XdqcnhKJkTxk39aCA0kI/yAHoGKWW3srgqdyG5k9RoJA7be5QAXRcSKeTFcFRzgY2QqNzFyO/qUEjjPFAjmmbi7pmmJjtnFFFkGktJRN6bIG1A0srQILUmwjmmU5wZoA3zTlMvmlkxQNNMYKAz60eN3ekBncqiKYrxQkUeKsdpSYBxQBHfxScjRQE5KJgvighZYc80iQ087b4KhRGiJxPXDRDts1WFzUhny0EuXxTScmEz9aDKNFloIpWYS8Y+lBLSvMX7NTMkaXd44oKjbY84oGIlWLypUDvQR9lNK1kw71ImKYasuhWlYDcqNtSOTarpSQa6Y8uUZuMqgxTw/lS3Gr5EqK5ZFybV1x55bqs3H+K2XinHBTtqQ4xS7U2Tiu8zl9VNU404+tCONqVXaCH1pND3FFHdzWM/TeJC0losFMniuTZs+KTT42pY3qAd6VFt60qCgOJscjg3q5p5xt34TlujnO5v45qpD8U843fV9asROZGXOEM4wmd68t9Lt1rehfsDcIog45H+ua57rep0lt+Rp7FsuZyzjjJV/Sl10Ldlt2mMuN36flXP6iDcuspSy+rRbVWcpLvu+uaAyuctTPyocyy+xQ/OgH4YH1aMl8mcgd05N6u9N09+5e/s4qg7Dt96bp+j1WsliOIxX+aWwV13TtFpun2AlcZzTKpjL7FNrGJb+HtVdzK5eIC5TOc1YsfD1i3LN1Zp6u1bkbxMUyA4puxmmzj96rckVrGjsxSFi3E9UOKv2dOWw2y++9S27MYA7n1qRnahuqvoUtakMwbce5AD35qIJah7QAX0pyE7r3K9ufPn6VPbGC4iA+fSuOWWm5AGi7XDLc9CpDTxgiGf6Up3Li4yB6+aCcpRBVw+Qrhbb7aiVIr/X0pkgc4cfrUMLoqCvu7Upgm0gfczWKoZ2u97iey8Y4o4QYGQMHl81DC72PbnOPLRzuQTDPZ3x6VGu0kpsoIo48FK2jBKijKCJbFPXw0dl2a9vD+jycv7IL8sCetZc5dl0T1rT1WzkrLvRzIzsZ3a7RzjUsELVr5sgV4KAjPU3N3b9qhvXoMowJHaAG9WLt40+nIQx3yN32qVYj1F6NqPyrPPl9aDQQXUEndMtQAr3OXO9XOnvdeknAVm9Rqe16VA0cuaB5rzu5qVJpqoempUqgVKlSoFSpUqoVKlSoFSpUqKVMU9KgcacaGnGgMoihKONQFJxam+kX9qyrTsVp33t01x9Itcv1jqJpNKwtuLk9h9Dy1243LkvbJ+KOol+9GzbcxtruOy+aqaLVSdLOwmR3zVHWmJxc5Ez96udJtkrVy7NwEoxPfLl/QrtLquNm47Hp1ps6KzD0iZq3nbeorNyMrUJRciGKNlkxXqnp5r7F3NLOaDO+1LKc0FLrZJ0WTkkP61FevMr5F9D9qt6wJWElxkzVAxK/lMmMfpXDnvWnbine2RrWWo1SRMg4+tbdzp8bHQJWwzNxKT5zk/pU1u1pbYSjYiTHIvipp3o3LUoLnJhK8z0KULW0LYbAGCpLdl6f1GMpOLV4wvgfFWtHZJXWaZDirWs08dTYlakcmz6PhozaivaclmUdsG5VC6x3i8nkq1oNVJXSalI6iBgXiR4Sq1+0xurI3zuVK1GfdjKVqUEwD3C1z2qtn8UgbO9djIhctsUHOxXO9V0zprvdjbCD7VrG6qZRnxl/Zh6bUCkYm3NJO0PcprjiJXTbCzZfwAcnrRagJyjIAEw/Wq1m7G275Xw+KlZ5lyI8VAYFzSyg7sHI+hUVmcZDC4uTaLnGH3qXTp89h4kJ96pXosbqY3GoD1Cd3YP4T9X1ptFauXtXbt2RZykEQ9c7U12MgGQjjcTetn4StQeqR1FxxCyMvv4/Wg63TX3QayMdTaWcDeIjvjmqWruXNRqbl0Y2ybnAZSnbsr053p7zmqr+1Mj6VNSltnoFsnFx8yT7tDqdfLSAyc5qWMVkGQKxviDMLUEcqv2pZNEt20/8ATEIITyZM5qa11ixccFwz71y7L5uljdJCBhM7jVYuxg5XOPBXPTt1Hf29ZGQPcVPDUReGua0WpletK4wACfSg6bqbsr9yE5qRzjfjer4Mfcdfbui81YjISuchqLkHJLb3q3Z6kRAl+ZU8bDzlbZjNc/8AG9pudGhMM9lwX6IlaNvqEJY3otbatdS6fe0yiTjgfR8NTVl21LK8rHf0Kkjgx6Vp3PhzqFu+2ywyB2kJhqlqtNLR3m1cRkG4Oce1dpdsWaCZSiADYqPvA4M0Dcl64oiyb+KbFaXRrVi5pdVdvEZTjAIQfKuNqGeonpYsI2o4NlDOKloz3CULnZxUrdldkLE58FWJWZTtHZFWK5x6NNimEpHFDIkCo4OdquWYsVWO+MonFNfYtmayMpsBzTaqHd60hzxtTA59mjiHkogyODOdqWM5Qfq08ZAGRolyYKVSswZXYxN1Q2rqzT/K1VrtMYAKw+gad1HUbYmSL3P2rq9RbO6MscJXHO96dMZ1tYsXHGHarY5iFUY5PrmrNueMZrlXWVLKPdFEyVS1unL+jvaWX8tyKD6Lw1pRcntVe9H8T7cUntXlEi5pr6CxnCSPqJWl/pSGr0/ydZAU4nHZGo+r2WfVdVKJiDeRTxvUbooNtlGWPTKZa9cu48tmqrTICkZZM7PFbHwxAdXcTxD+tZMdNAmFy9DHki5a6f4b0hb+ZeIpCUQjnlw81Mr0Yztz/WXPU77niVbPwfqCBfjLfhrG6wJ1G8KOZLkq/wDDEiN68Y8Gfzq/CV2UdRFOPFIui7cVVA5KQvriiLvdkE8+KbKjn9KrlxHDRlwzkc0Bq45rI1GLHWrc87TiZ/atcSRnJj0rL6zAj8i6ckkfpQaYgfWlOEZgIZPao4SJW4yHZBoiWH1oKtyDbXYT6VBeI3bUwDKNX7mJGQ3qlOCL4aEV9PcZWT1T9aGUEVaWlG3cuwl/dlkPZq3btW5qXJMTGyGd6is+Zgpu0eSrF60xcAp64qP5cnxVRGRIuRRqxauSdlzUfynOcUSMcOPyoJjLnFO5Of0qO3c33GpGefFRTMk85ooudx2qJMmTJQd0h2zVRaLrFznb0qaF2Eo7OH0apiyM4psSNw39aC+XQ5aduZHcqpBkm7vSZPHOKCZuOcinuUxdnsKSPRKCJl5xRhg4GglL0DaQx93j86PLnIiPDUPfDGJRqOck3tva+McUFwUN6GWotG00MVU7r0zE5gf7JhaYswHOMvquaCRuRlLEVT6U4js0wAblCob5oCYi7G1A2zkakivbmnztjBvQV3MXfNJX1qWURNkqJinNA2+eadcU2cbNPsnLQIl6lN3A77lJKBHnNFSKY2oWTxUaudqRJzQTDkw80gfNNC6BiQVJGRLcdqB4tJzmiyUsjwUDYzQtsd0o8+1OI80EHyTOSl2Y5qxg5KFjnehpD2jtT/LfFH24acUaCP5W1L5WKmN6dDGc4ps0pXreON81XYJV25UKG+abNKrBfFL5TVliUyYeKbNKzGRyUO4cVZSmYjTZpXGlzUkoBTduKqApmIm5UmPpT4McU2KzZy5KjnblHx+VXiJTlsSuuPLlEuMZjzRwT1q86aLyUMtApmKFbvNuaqTHVVWYb0DcKs/6MvzcRiy+hzVux8Oa68iWGJ6ycVi8kjcm2T3rxSJSeCur03whc5v3YxPSO9aNn4b0FkO6LcT1axeVqY7cJ2zfDSr0eHT9BbMGnhj6Uqn3l8K8uhFAFIo7qc/1Kvae29yyAiOcob+Q596okrcJgLKOAznL/wA6tQ1P4Etst9k9fTms1j5aVzVydN8q0YHdfWsDVRlGSOd60oX+9IEJRwYB9v8A9NBetxkZkYfpvQ9sghKTgHLtVvT6aFtJXMKeHgp21IMxGnLVyRjCn0alqyNCGvYBG2YDY24q1Z6jMcyjlfLVTQ9M1epkFmzJPKmA+7XT9O+GLccS1l3vf/Tt/wBWs7k9rpV6Wz1F17YsjGX0K3IWwAMKc4OKvxhptDpmMY27EMYwc1i3tQzkxtyezODDjNamUrUWLmpIZjGIp5d8VFGJJJTlhfAc0EbMkFx+tSW7SvcptsbcVjK34alk91MXI2wN/YMtM3suCMleNv8AOl8qUneav1piECO4Z9653HK30vnjPkiUpCARI8qlD82WU7jBwkVWnwmCJgXwU0yWcLik4sqz97GBxJFxLD6ALSiBFZGX0XaiLo4DkoJuHK4z7VZwf1Lz/wAhdomEiZ84zSIi9pJfXGCo+8VMi+PakLnBsPkK3ODFj7+SeZ2hFHbgzRwQd/NQL27Ll93mmGS5HGPBXTHGYzUYyzuV3T6gyJ6VmXzkrSvOYj61QugvNbiRT09luagZL2x3ff2q4yblxk+tDDECR5alswyZxSrDOxirnTY4LkvoVUubOAq/0+Pbp18q1jK6jpj7TyaFomha4OxmlSpUDUqemoFSpUqBUqVKgVKlSopUqVKgVKlSoFSKVOUBFSRKjCpIlQDrNtDefSNed9autzWAOQN69C6lMt9M1Enggtea3M3b85y5XIelduO9OPJ7VdS57R5D9K1LcI6fo1iWfxzZXE9uCsicu66vjNbU8avTQjbMQhGMD6G7+tdN67Y1vpu9A+bLpcZzi9qpFfStB2qX4bu6e5oI6SYDEwH9an12hnpo95+K2uO48fWuvHyy9Vx5OOy7ilky5cUE70I7EsvobtTGmjJzJX2Gjhp7cNiIfau7i57Uam/qtQxjJjbi4Q/rVwt9sjbPjNZtm8R6pqLbwzkh6Ya0ozWArtivFyW3Lt6+OSQ96eAielNBzIPWoL10ZZzgxjehhdxI34aw6Og0kQtDU03ah04NqKcJmjmZjh5qsX2zupaJ1NsuW1jehvFPPtVA18r1sheO29DaQ+fet+AJg5rA65py3dL0DD5x5qVZQ5zIR4qv1GBqNNKEt3kfRqOzeQE3GppSLhg80bc1eEkRTc2xQkGUiJx5rR6poZB86BnH8wVlzZoIIBha3Ltzs0PUWowDDn3oYywBneg7pS2VfrQrvtVRPbusL0JejmrGphG3r4TlhgouTbFUMo5Wrt9b3T4XDdg9q+1QT9Yu6W9dhLT3BUxIBDbitP4btEdDeu43lLA/QrljIjiu36TaLXSNPFMMnL93P9KUiezEt24wXOOX1akCOd0Pq07DlWo3tiLkcUS9pAM7pis74g0xc0LOI4iZGrHzoihzmodXcdRYbM5LbeIjsVKSduROwJEpJg49Wo2Dkd8PlrTvdJlO4sZgPhqtLSX7cmHOPajW2l0u7YhLstymyTD3bGfYq9oCBd1IizX8KPG+9ZOi0d2N6NxCIPnzWpoV/i77jiKp+VVmrjJxihnehAzLd9CkylIxGOPdpoafclLdWiFGU7ryxi+OK1+mavTQtM5QuXO1BkL259KxNfNs6WcjZ4Pq10vRoWbXTbcLhGIxJLLYXzUqxidc6pdta6HyZSjp5mcb4HyZrn+qWZ3NbenKKDLI42Rro/jG5ZLNuEJkpiIAYD1zU+vuz1fwtG62IMC3GPdtkQxn6VPXpudxw7EOTehY7cVLOLl280mGwfnVRa6fmMe8kR3Az6ta1m1pE+TcuLKNzLKO5KON96wYCpDOBefB71sW9M6T59qUozYxHMXZHyfnSoLtt22N2Ec25rEU9P8AlUnTb0dNq5SlAlCRvFORo9P0y9PTRMuAyC859KknoLkmIR37cOKxuG2rLSaC7Eu2hGRljjOKxuu2tLDp0iyRJ9wZDDzUkL89GNmbnfK43PaszrFyM7JKKuZb59a1FjGDepAMUMNjejM4zsYqkLD7Ugc7tKkZUDzRXV/CWmxbuahOXtP61t6q2duOHNYnSeoGj00LEjAb5DO7Wpc1JdjGduZOOd8eK4ZS72642a0I7g33Qz9aswSURPSorTG5Jw5MbNPazFTxWK6RZtT7XDxR6iOY9xvtURhqxAJRwuRqK89t6Z1Wl1qn4m4p9TNc/LJJHO3rXVdS1J0bWaiw25SZTZCG2HcrmdRcL9+VwCPcrj0r1Y9zbz5a2PR2oyvjcHtN2ux6PqG/bkkCNuOIxxXHQukYhXTfDEl0l6WVO7+lMkx9ua18u7XXl3zN3+9aPwy/9ovB/gH9ayr7m/cfWS/rWp8MuOoSHhtv7lX4Zrp7c+45zjailkBFKGP9ncyG3pUsu2Ucj9aIDON85zT9yuR+tAoOKRI9cUEpJHGXHiq/U1no5qbxwn2angj70tRbLlmURNxKAdBcJ6W3vuGEqw7O9ZfSVbbHDmLh9q1YmfGaBs+9BciMVOalnEOChQaDLuBb10JcE4sX6nFXo2xjkqp1G0lsuR5hIc+3mp9PNYi7iVFLcyNRyielW2AmQ3qOVoXjHvVRVxvg3xSTbjHtU7ZEyI0PY8I5oIcbbUR6VJ8pxlMlN2ZduaCOShvvQuHFTMF8ZoWOOSgUZGMU7jnOGg7UR8NSYMZXcoBwpnNLGON6dy04I0C5870ZLbDUaI+Kc25aA1F35oU32xSybb5pMtvSgFGLnfFHBzuUOVfanMx4FKCXGDOKFhn6UiShv9qcU2oI2LFwO1IdzP61ImeaCRjcoH7R870mGd6Yl4aPueKCOdoX3oflJUqvnelnJziiocY+tJDzRJvQp6OaAew8GaZijxiiy59Kccu9ADE9KeAx3H86NBKZMGKBZTzSJpzuU2E3pkUKCQmNOOXZqE2804+aCcced6XctREny0QiZqAnOclNv52pyQ8tMo8UBDt7Ul23M0A44aTNCigubvFR4zSlcztQjnfNEHjBQSN1osrtSwtAGMUyeamI58UmDjimxXQ9KFjvsVetaK7e2t2pyfYavWfh7V3EZRjbP9p3ps0wUTxTkV4K6q18MxEb10Q8RMVdt9J6bpsLAknq5p5RdfxxkNNdkhGEpLwBmtHTdE111P7FieskArqjUWLJi1aAPYKr3uqxtn4pxifXes3OLMLVHT/DTjOouh7RP61etdK6fpg7gkn+JzWdqeu24uCUp7+Niqdzq964/wBlAPq71m5uk4v7XSl7TWTFq2GPQxUV3qUIcyjE92uYdRqbr/aTkZ8G1EWWW7l92sXOuk45Gxd61aNxZvsbVSvdauokYY+rVYsAZlKMT3aZjYDmUn2Kzcq3MZEV3qOsnLPzMFKpPlTf5bGSlU2uo4aMYqKK7cZ9Ku6GzqNYlu3Bx3ZV2PzqXT9NiXBvr2m4Dv681pQ1VrSR+Xaj2h4OPvXrtjwyNjpfTNJo7RO491wjhk8fTFHOXT7Uu6enEk/zJmsGevu3pAyQOAav6S1e1/8AYwizQzWL621J23LMdFdw2rMZHqRGp2MYYIWMntEMVk2dBq7Jg1Hyw8BtRfJ1EnEtXckezivPbXaSNK7qIWY5v3Y2o+mcLVC98RA/J0FruTbueD71HPp9mSMoyuSxzNWnt2SKxtwjEjyhgKYy2mWpEMXVam536m6TXiIOK0LNmNsJTwvocH+dNZiGcmZPK+aK5CMhQRPGa9WOOnlyz31EsbkAcBn0zTN2XIAZ2xVftjE2cpznimbiGGWT0OK3pjaZmyzld+WmbnYdplfWoC7lBAPGKnQwZMuKIe3clJymf0p7skkPnHpTBNt/gib+aQxMEhZUAxWS5d/am4Ucr6VNiGTJjPikluK5V+lBCRFXt3fBRb8YCjWICeaf8JspmioVBytD3IZic+PNThEc5H6nFDNFVDPgCgCcJSsOTCGQrLuZjJy1pzvokYmVcJ61DrdFctRJzgxJGTNWNRnN1HernT5fMLhvtvVC5HDitnpGlXSM8YZO30q30s9oLwRcVf0gmlhkxnLUGqja0+WSSm8FW7atmC7ZBrln6dMfZmhWnaZri6lSpUqKbxSp6VA1KlSoFSpUqgVKlSopUqVKgVKlSoEURTBThRRRKliUAUceaCh8Ry7eh6h9QPza8/uvbalId+Brvfipx0O6erE/WvPtUpaInlrtx+nDk9qYYa1ujXo9zZk4Hcz61lG5xtRQkwSUXDW7NzTMurt0t7Wx0MiUZ4mcYaj1HxNqtU24XLnbZjvg8+7XOzlKUlkq+9M543cVMcdGWVr0XperhqdOIilXtsVzXwmTLM5Sz2mwV0mTG9ezG7keTKarj5R7OraqTsRZP5v/ADq1Yvl2wMRwKb0PUrfb1DWochj74q1qoQ0Wn01lA7oZX1a8nJ+z08d6ipdl3OUxQxkDnNPPEjJvVdUlhrDo6zpuqhc0sIsjuDCVbk5EK5DT3ZWwYqJWxouo9yQuPO1WVmz5acXG9VOpWy7ZTG5vVwBMnFQajcR9KE9uSm/w+oYv8s+H0fSrllM5oNdZLrKPvs+jQ6KUpR7J/wA8dn3qNr5AvYgm0tmsHqNuHT2/prkWTI/C+g+a3tLlvRPeh+JOnR1WlbsDN22ZMeT0pPbNcXsHvTUkw4pVtgq0ekyjNu6efFyKGfWs6p9Jcla1EZigO9KFa0056n5QOSWF9K7ifbYbNoMdkAx6uKwNJaJ9dtxiZjdkSQPHL+1aPUdQmuUM4P3alrUnSzO73SY5w+maillfaqF6+zkIYwVa0ku6GVzn34olgmKNLs23o5YKHOdlaIAgZ2oL1pFnE381ZjgON6Txmgpmf86LRRI6+eeJW1/Spu07ssRqKXbHX2u0wSMJQXSBPCODFa/S+kw1NrvuXEBQA3ax+4z2mwcVu9KlKGigi8rz71LdRJNs/wCK+jT/AIexHQ2JyCSzY5XbitKzpDU9FsyvxlbvW7Tnuig7ea0reoLqRk4n496bXyY6DUEpEVtSDLjdGpLTTyjWamd7USVUzgM5wV1sb8D4KIxkMiP4o/fauLd7nvXTSj2fDwvLbCtbdI52V3udzFIl3bVGm/PFJQdsrRlet2ZXYxLcSSbq7frV2MRuYcJJiZHO2aHRaa6aL5hFYzwLjY8m9aPStLGV+MpRzGLlw+zSs77dF0vTkbqW7SiYGUsiVrXtHZjalKNuJJPtVDSSYyzGJEODOEGrevvlvQXGUsMfGeKlx2SuK63BtXN8LL0rn9a/ywzzu1sdWuyvYkbmcZzWLe/FMV3DFI1EIJTmPO7SAzmlhzVWFt4Kn0dsuaiB4HLUGFdvzrS6RaZ3p4M4jz96F9LU0iVSNZes638MsQfT6Vc1OmmuV48VnTsyjdVFPWjMrZ0XXGzcC5FR9K39Lq7GpFtTF57XkrhJ90ZQXYWtLT3GLGcZJIciNceSSdx247b7dqGSprRjfNYmj6pJiFwJe/DWlZ11hd1PqVx276rnfjPSznq7d22pKVtNvOK466SuzygOA2MZr0L4jv2p29Pcgqwlu48Nct1LSRtMb9o/spr9n0r04X8XmzmsmIWZSd8h52rq/h2BDpN/fhXP2rCAeK6LpMe3pGoRxnOPyq27MY5KdrE1XO/vV/ofdHqVuQYjhFxtU8dKMsyDNWrIWpCAYc7Vds2Ni4p5xQCPDn70YwnHKGU2aDEBcJ7VWRAeafAqlAbFOOVKCWJgU5o4u3vQG5zxTdy5ImXzUFbQJa6letPElT9613A7mM1hXtLOGsjqSciWdwdq17c2YZctUTdpjOc0yB4aEuEcDnFEzEwOKghvW43Lco4zkTeqGkkkCKYTZ+1aWBzj8ys4C1rbkU2XIfWixbjceM1KDI2KhAXipISxt4qoXZg4xTOPJUu0qBiZSgjQeHb0oe1znxUjHDkp6CKUVNtnxQIvJU6KZzio1c+pQRyE2xtTBk3qRM+KWH6UEbEHZzSCjQKbGXxQAi++aFHOMfapsOMFMmd03oADbenAXCc0WHHGzSwvBQJiDs0sYpyK0+EcJQBhzsUUVOaffk/KkPFA7h5aZ3yUy78U4lBEiOKTJAo5GfpUU8nhSgLuzvmkK5qMaIk0Cc53ogyZoGWSnJIYoCQTcxQp6UmWTDilnBjOaKHKNELy0sGM0sHhoHeeab60W/rTPOKgFB2psY4aLI/anXBQAHrTmDikuWmT0oHUTem7seaZjLkabsnJAiq+A3oC+YFDKS1as9J1t9O2xIHzIwVoWPhq/IzeuxiegZabg59N3ekCoAv0rrLfQNBZw3ps08Lgq1ajoNM/2NiGfUjv+bUuUizG1yun6fq76NuxNPVMFalj4e1UgbkowPJnLWxc6h2mwRPVapXus24j3Xz6RrNyjc46O30HTWgb11l7ZwVahY6fY/ktRU8pn96xJ9ZjJflwlN9XzVe51HWzz8uJE+m9TyWYf107rYxMQgB+VU73VoRyN6EfYa5ycdTelm5elj0zgqSGhgmcKvms3L+1uYT+NC91u2KHdN/Kqtzql+e1uBEeF3aeGmIBlIHu0My1Fxlm+gVi5NzFXuXtRdHuuuPIbUNvTq92JS+rVyEZSMQs4z5kcUDp7zJ7rvaehUuTXijbUY/zMQ996aJZJGBk+xRJp4ZJfjTy05cO3Nm1h9UxWbbVk0clNcRtB7tFKM0/tLpE9Dao8X5bsw+hSbUV/HJk/lTam/sIbqzTxmjjqZoELWMetEWoAdsQfpRttN3GPapsAzvSc5I+1KjwetKm0cc6m7McuB9Ke3C7dkRtxlJeAM119noXTLAMoyup6v8AQrQsy0+lj/ZWLdoPLgf869NzkeSY1z3TfhnW6jE7+LNvlZc4+ldd07Rabp9hjZMZPxXJctULnVzPbZtyvS9jET/OoZ3dXekTvyIxNyEeCs3La+K/fYSksQQds75qPETMgDBucFVPmzDuyBnHG79KLsnI7rjg8RPP1rMxtpcpjBTufNRj+GI7yNs/SpG3EiEf5fJ61EWliC88Z8VJOKR7Io4N2vRjjI4ZZW02RDfAcY2oFHIZcu+aDxvgx60ccJk3zW2DECUc8OfJSuRj24cD4UpzMcsQz7tKBneQDzQAQt2gUJS5ylSk4drkynmo5xFznYoSQbGEobSNxD8K7+XfFKFyMcsnK8Z5aAWTgMHmk4BQy0TaWUvIlRMnO7lpu5U45p/lq5XDRSFxztSZZM5ylNIDZcB5d1oRERUy8lA8p92EMBwUE72EiOXxQ3ZEMdssv7Vo9J6aY/i9V/KbxH92m2pNpemaGNmDq9UAhkHwetZfVuqOqupFxajntPX3qTrPVHUybNlS1Fxt5a53XznG2MXzvW8cdzdS3XUXbWb0omM5fFbNzWlm0WrEcYMZxWf0G18zSN9NzYz6+aulslHLjPms33pqKGJXbndJVXzWzjEA9AqvCyEhx5q1PmuXJenXD2jaanaauTqWKVLFLFRSpqfFLFA1KnxSxQNSp8UsUDUqfFLFFNT4pYpwoGCnxSCnxRTUQUgpwoCCjOaAo480GP8AF0sdII+twK8/1csyAcYrvPjGWOn2j1uH7NcBeSU1zvXXj9OHJ7RhtS9qRxzS3xiujCzp4RuhFjl8Hmr2n6JqNRMY2mMfV2Cougxl/pG0hkJGVOCu+hEDY2rrhjMu3LPK4+lLp2idHYIDlDnFXu3bmi2pCZrvJqacLd3dYut04auc5fyylH9Kg+KZHy9N28xyv6Vb67cLZa3wLlfpWf1i7HUWLd2KIxw+yV5OSfk9WF6ilprwmHz5o71vP4j71R08s7Z3PBWjbSUPpXOusBZkCLxw1ZsyiyzFzvzVC/dhaEZAvAc5pun3EkDkF2Wg6vR6hYgufrRai4I774qjZisRHBUt2WY5XfGGps12zr29181Xc2bpeDJxI9qluL8xV81LZtF4YvCYqqs6JJXCRuclXdROMbU5ydgc/Ss3pq2rk9NcElDeL6lWtYLp5R8SEaJXF9U0rptU8BM7sHjO+KqAv1rf1uiLkO0ysTZ5VrHlabUmMhE2RN61KzYjLS4aMixKlMduDxzSxkTFU03egJcuRu7d0IJn9Kra3UktVc5fxIP0qz0CLZ0d+5LxsZ9jLWZJzNU5Vaz8r8Je/wDDnNW9BNZSR2Dis/O1WtBdILnlqpWm5aZzsFKMiRkxTn50ZOC80eMGKY/SnU8UAy2Nqoaibbv25u+GrspPGM1Q14kIy96DTElElkM1b6d1ItSbVze3nZPFZHe/LGPp60xKXONvWpZuEunW6mDetLZmxkmYyi+fFcxqr2puLG/cnJMiLVzp3U3TpC4rb855Kp3tbZnqtSJ3ZzKG3PtUksXe3OMcTc55rp9Wdvw5ATdifltXOSiTkvGXOK6Xqco/6AtsBDAb7+Cl9t4+q5RHO/FOBnyrSllat9O0c9TdiYSA5ZY2xVtkZktdP0ScYdFxd+YkneMcYQ+tPodXpNO3lu9sR7gN19qntRjZtAbRibVnNrTai0zbR80XIOCR/nUmWzLCY9rr17TWpZjJkOdsbn3oOsdajq7SWpxjFD8IqtZ9rS2JycWQx6q1NPp9rte2IOPStbc5JGVf1Np06XISkpmKOArKhJZKvLUt6chbbxFdqhNtw4aNxJub+KfGd6ElsbY96LKlRol2wOK1egqN552Csjgyma1uiKW7ibbhSJfS7enJUeCobdsnJU2au4JGVA96q3tRDTCxwtac9qHVYxhKEY4EFTzVWxenEwOx4abU35Xrspyd2ooT7ZYxnNLJZqtS2em9obvdE33K1bMsmc1zvT7iXPOGt2zLtRzs14uTHWWnu4svLHtPqtP/ABWnlayC4wviqXVrUI6GzoLO7CXdJx5x61pjjcqlq7RG8yNiRkrXFbvTPNJ7YUNEwRl+VbGmCHSbgbHclV9RsbmasEsdFfVlmu9eeM53feiNiowXejDbdqoMuyi4VxUtucmWd8etV0y4qxp5gJjKVUq3GWT0KODF4HJUNv8AG4XB7Vatw7VBE8NGTke535o2JHwULmPml3C4aCO/HMVKVieAM8eGiuSiRRar25GUyUGjGUZGEw07bHaqcLiOcmCrUbgGRKBFrt4yVQ18WF+3dxs/hfrV9umBWqvUJRuaOaCSj+I+1Ks9pCRKI5xtSVEqLTyJ2YvPpRzxEy7lCp4S2w0uds/Sq0b2Hb9amjcJGHZqodWKjmhyOHLRKJu1Hk4ztQGrjfOKHLF2CkTDZSkovNA+yOdkpgQ5ocOduKLYMZ3oBTfNMjmiyZ9T0p0M+1ABLHNMpnY/KiTDsiUkz9aAR8ZoxMYz96B28UOV8YKCfIHNCp44oO5pK0D5/OkufNCK8FPhTegWcfWmV9fvT45psetAsuOaRuc0l8evmkbO7vQRSj2lRqjVmeEdqrSjvnFA/dk3plaH29KfOHdoDFp81HlzRD4SgMcfSkuHakC7BUkdPcuOIwkvsLRURJzRZy4q/p+jau6CWmJ6ycVoWfh3GG9fD1In9WpuDCLatOae5NCIufQzXUw6d0/Tn4sST/E5/SpP4rTWTFq0fYArNqyW+o52z0fV3cYtIPmTir1n4dn/AObejE9jLV651KRneED3aoX+s2RSV9k+kd/2qXKR0nHauQ6R0+wZuLNPWX9CrELmk0/+psxPcA/WsCXVpSX5NiSeJScFQz1WsuuJXIwHxE3rF5G5xT5dFd6hIMjGB6tZ2o6zagpK+yfSO9ZppG5vKU7j/tO1M6NiOwfapvKukwxiafWWW1mzKT6ycVBc1+ruGCRbPSJlqBhKEnJg96RccoBtSY2+2uoG6TuGbk5SfVaHTxgKTM5qdSQic0rdqJvjPs1uY6YvazatwI5zGJ4y8UfdZNibN9InNVbtiLDMVH0dyhsan+HMNuK52XxWLhVml6F2XFvT595VKxuTi98i37FVbXUJ3bmCMY+uX+tGwldlmc1z4K5WWXVag/k2IHfcky9d8lN/ERMFu0uONqO3agGCOX1d6lLUvIY9qhuK8p3bhjeA+jQGnGWZXJK+jirNyBGLI8cmc0FuUbmcHHqUNgNLGO5EU8vNDMkPFWGZbMu5Uad7kdmpsDAJGcYfanbYm4K0E43IOY7lPC6jiR+VNhy2jnFFOPcbKP6UcWMjan7XGdqCswmeKVTtKgRYvsczm77YjtQz0eMJu+WStXgVENqUkRDZOc10jjZUMLRCJE5fQxQXpgMIndJ9Hj60rl1u5jbwBzNdvtRQtQLaQkYzvg5rrjhvuuOWWuoazG3HdcyOVNj6VLNAMOc1AOFAEOamjcjIxgK7Sacbdh+ZvhNzimksdmWF8U7GMUTCv6UM4qZFz7laZCGJYTd9aZmRcLgPakW5IslPpQytxxnfPjNAm5GUjK4PSn+cIkRc7Zajt2Qcyyn02qZjlAjn6UUCuMOX2KRHtBcfSpUQDY+9DJgb57mjNLuUwABsYpmOHK4PrQTlKSAAflSlGXaBjL5oaEyiIG742ou9ZYUA5oG2xwyWT6HihZBvI+hRZEixDK7e3moLl2MR2V8DSlejE7k38GKudL6c6yZeumLY5xjmo1Ifo/TW8movmLY5B8vrS611MnnTWHFs2knn2+lT9X6jG1D+F06GDEk8exXPyFVWumGG+6mWWuoBw71HctFyLGRs1N27Uyec120w2OiWYx6b8uPItXLelIxWTgznFZHTdRdt3yEExLnNX9Zc1Eo5Ex5xXDOarrjdwrl2HzowinOKllu1laSMpaqLJXDmtVrhm7YQKU2KdKWK5uoaVFimxUDYpYosU1A2KWKfFPigHFLFPSxRTU+KelRTYpYp6egalinpUCpymKcoHKkjzQFHHmojnfjWXbpLB6yX9GuDUX3rufjkXSWAFWTx9K5XSdJ1GowsflwfMv8AKu/HLY4clkvbPDLjFX9F0y9qUkjGHqnP0rX0PRrdq4sjvYvKbVsRtxjEADHtWM+TV03hx77rM0uijpkYm55ret3mVsR8Vn3uMBjFDpNSDOKKHAVvg5LMtX0c/HLjuRqd6+aGV3tN3f3ay7vUJS2tmD1aGzK7qLsYGZTk4A8terLlnw8U478oviS5FLUbcl23X184rKtTZWpQVTkK0fiLTz01+zbuASBUznFZmllA1ESYsVBDz7Vwt327yamlOdxtTZHrxUsNReumCSDzin6lZbWomdjAzki8g8UGkcS287NT20ldNtlGTs5qazLJ24wnHtU0ETDQ3LQox2ay00dLqGVsF3OasNxTDWXZl8qYrs7NaBhBHNFRXTfOKm0C/M5prgdi+abR7XN3FBZ11lZQ1NkS5DkPJ6Ud+TqIW429u/GD0o5yTYKk0dvuukpAYcBRF/TaLTWrRJhGUg3Uy1x3xPd017qUmxEzExKRwtdB1/X/AMFpEjLE5bRP61w8pd0lk5Xl96sZhyK4ImfSpCHagovp6UdqE5Rflx+q+Kls24xkRBuXFxk4Ko1YR+V0bHDPbH1f8ism5AOOa3NZDssWbfoCn2rNvWsi1ItqhnPNOKOym9HcgnGaGMJLw4qovafUIAtXrciQYrKiJ4q5prmEFoli6IGVpmW1PkQRoJOdsUQK8tQ6i0ai32yUDhKslvuOcU0baKUGfalLTvy7hmJw1YElFYuT2qW5aJCJnJVWOnu2JZMsWiCkNUdValGRetqMXf6VpRtMjIZfSo2G+JiY8UVkQcyXjLmul1tud3pFq3CLKT2gH0rEvWiN3IGHx4roNXflpNBZnA3wftWL/p0x18q+h+HSIXdXI9S2P7taJZt2gjbCIcBWFd6xq5OIhj61D/pLWLvExWLLfbpMsZ6bPUtWWtOwH8Utj6Vj2tbK3LYyVDeuzurKSrUSLL2reM1HPK7rYt9VgIMI/XhrQtstRbJWTvMb9u+PtXKXMksGOKtdP6hd0qooPo1pjSDXWuzV3YyMJJ2Tiq5EBqTU3Z3tRK7JVkqv1psSBTCUWIwVwHFEYPd9KHuc4NqW+PVfSjRSXPpWt02Za0yobvmsuMVd8vtV2zGbbImSNGav6vvYl+w91tDIbsXyJWVfuslV34c1MXb2mu5tyT1PDUj1FYpc01ubjdY703YmoyVWXK/Srui6de1MxRhAcspbGKN6kRVjprQntUWo6jqb8SK9sPSJjeltqySNbUajR2bcNLpYkkRbnq1bsXO62ZrmrEZN2Cqua3rEsQFrz8s1Xp4ruNmzInaHyGGq3ULcp6dYL3QcnueSpNLI7MDT370bMcqL4PWueO5Zp1yksu2C3WYC8Vc7k6WxQwSMPrVK6rfkhgdyrDPPSoL5mn5V69PFtWHG7Sboe/0qPMpuxgooQBymWqiSKy9irdnsDI7+c1WImNqIzFoVdi75MVMSwO9UoTXAVYgjs0ZTM3G7tQ5Oc02w48UsAh4oBuZTbf71ADGYu2eatEc0r1kkbn5UEW8XZyP6VNbkxHLs09u2sD2obiH4X7UVOxzEBMNBciMGKmExhoLU0MBsVJOQmWgq6BS2wXeClWXLs7lVoZt6uZwSBKsC5c8elItIhFNuaOBjZN6FQOKbuRzmqykQx5zTMcOzTdylMSzy0ATi43oBRxlqZc80CA5KAu9xgoWS+zTiY3MNNkOaBRlhwtH3ZMUOIu/9KQeThoCMNJcNM8Y8+KbKf50D5F96ZwUIitO7mKB802M/WhFzikSw0Bg580W4+tRk98YoyQ0Ckq8flTMsmKdc8UOM0C7hKZ4oowkuAqWGlu3EIwVfAZqbkFcVyUyL4rXs9E1M8MokT1k4/Sr1roFsw3bq+xtTa6cz8lk5Dejho7s3EYMn2M11kdH0/TfzEVPVy0Tr9NaMWoZx6GCpasxt9MDT9D1VwH5bHPmTir9n4ciYb90+kT+rU17q0wcdsD1Ws7UdbtCkr7N9I5f2rNykbnHa1rfTunabeRGSf4nP6VL/ABuntGLVv8gCuZl1W7N/sNNLHrPaoJ3uoXubkYD4ib1i5/xqcc+XTXepyBVjA92s3UdbsRUnqGT6Rc/tWVDQSuPddlO59XarENFC2AQie4Zam8r6jescSn1ec3Gn00pe8nBQTva66b3Y2jyRMv50dyxKOGJk/apbdyMDEo5x5DenjlfazPH4VYaKV3e5OU3yydqnt6IjtgPcN6NhJe+1PI8nGKUL04S7ZxT6nNanH/V8hmmBDInmibUR3Db0o43ISBHcplVcxz7lamMnwbPBYmI4weKLaW7tUTMJEV3qVEybI1dG0d61G5EGIp5qGWmi7Y7celWQnnAGKNADJvV0MuenYZe5Q8BStqyQ4rQlERPDUfywMB+VNCDL45qL5Qqof0qaduUXJnH0oW4CDF+uKASzBiiYfCNRl27Yl2xSR4zUs3Zw5GoZTcgg4qWS+zaaGvkOPlmPUatW5yuissHp6VVgwQ/CNNNYPdbFPNZuEs6SNAgEc5z75psRjuAPmqUNXLtBHH1qeE43UiSFfDtXDLGxqWJCUd87h4pHYuYgUixGO8lx7URGIYD71hQI5eabtHwVKB6FMmHYoqNO022+lN3SDA095TgqKF0dpGGoHbks8UqPEZb9xSoJrl65BXtQOc7FQspXTul+GL48tDHvk5d8cC7FSMGQ5fyr2Y8cndePLkt6hgi8oHoUUGOcEsew0JbBTyUxbgcqtdpHG1NJxHAGKiJ4l2uD3oWUcY7U9MNNEZKAL6vijNT9+TEdvrzUsZx7e1HPC1VZEed39aXzyJnJ7BQTTYrgzj3aZlDgMp+lRRlduxUO2PlaeLE/CGU5XzQEXRzgPvQTvSxgQ9iglElJcuPaijiLgHL5oFGauEXNSQO4cGM80GWLj15fNSksx7SKZ9dqAYSgJEBc454o5x7TKnr9KBtsdhFfB4pRgI92fYCgGEgkuclNduwiEmAvgXmnu9lq33Kh4PVodBo7vUdRlyWx3fb0KNSbS9P0MuoXfmXBLY5X19itHqevjpLX8Np8Egwp/dP86LqOtt9O05YsB3pgDx7tc1O5KcmUlVd1reGO7umV1NQpSyquV5Wmd6R6tJa7uRvFM8Umk/SgtdMB1K+ka1sjFGs3pYd03ygVpBh4rhye3bH0it2SN1lipWjDZWga82ft3x9GpU5SxXN0hqZoqagbFLFPSoFTYp6VA1KnpqKVKlSzQKnps0hop6VNmlmgIpFMNONARRx5oSiGiMT4muRjd0pLGMvP0rPszJODK1Z+JsXNbpILtnf74KazCFmOIgV1x5fDHUjleLzy3R24SiPd58UWyO9C3GQ0Ao45rz223deiSSagZxzmobMoaT5mpuoQiOc+X0q3IjG2zuSIwiZV8VyvWepmskWbLixF29ZPq1vjlt2zyZSTSzotaam7MQFVD2rV0s5WbkbltxKLka5fpcy3q4r5ErobOpgXYiMjO4PNeh5LAdZuS1OrW5LukWhV9XesvTzLN+E0z2yHD7NWdbfbmuvSXfIfkVTRy1RY6vqzX6ud8j2iBj1wVQtuJbcnNSoJn0qEwTf0qa0u2hZuCB5qackM1Qt3GOHGw1ci9wPjFStRH3Syo5PStDSXWVti5ycVUwG6VNYkEx9dqirc5rFKfS/zZoZ8ZqXRRZSdtqKv2wlFk7BzT2dRGN3LIIm4vipu0jbBMetc51/Wxi/JtJnhSkjNUut6+Wv1spRX5cdoh6etUbdpk7C/alp4t2/GJHJnet63ZhAAiBWmbdKFvT3ZxO5Yw9CtHR2YQnGMTlM0XbnGKtaS1/2i3n1y/belJew6/DqZGdoABVKUcjnircxu3Zz3/FJaZtOMJtSFvah8kXjmpoaWKYMZasfJUwDmjtWZMjb7+lE2qz0MgMmM00dJKLmtZt4DLlKMhHGHxvimk2zoRkRw8FJEa0G2OcFRtkDihtTJIYxREqK5DEgoewHigKMe7cqVhEiCZ9ae1EAHBmjuMYxzkzQUbluVl7oZTzigml2OdhPFXfmQRFrL1cu2bK24oRHNiuFM1p9cS3obBJxx+1YKyncFeUzW58SOdJYPf+lYvt0npkRuWsYJFNOcXYRKotvOwY96CcZRQFrWk2vMopgR+9Ao7HBVNHZzjPNIFUy00bTXVJLkcUMZjgyC1XYyeX86OEEkK1USrvRksBtQYpZQ3qVYNIrlDNIAMGKjyLThsYo0lhHukRDda1LdqUgjCK7YwFLpFltX4t2B/axWKnvWuBZmgYrFy0eO2Ld08rcsThKK8ZKj/g2WXGM1vag/iSMQBF3ay5ybc5QkIxUSrjltnLGxSl0/Du4+hQGiw+taDdEw0LM9Nq2xtFpbVuCkw7xyfSr0Y7bcVUuRbcoTkbSHCVJDVxiYRa5cmNtmnfizxk7WW78m2yXBVK5qZXZ5k7eCgu3ZXZb5xnYqNGPIn1rXHxzHu+05OS5dT0swxKQvJU9y0Gmja8ElKq6bMpD71s6rRXYaK3ekfhdvpn1rWVkumJLrbKbTE4oAR3qypw+KBgI45oIzbinE4aXY0i2rQOG+SpI3EcNFC0grQXIhxRFmNwUyiecUZciuOaqWxDKVIDnJt7UFmEwkC4aO5cMe9VQRy0UpdxvQHZ1AqDw0GomSTHJ5qrKTC8Jw1MyzjJslAVu6jzipS6Y3KrYRwblPl+1AV+5FvW5R2dx3/KrUZHaD9az70f7NkZzFyfarOc24o7SBKL8J4u+1PLL43qCNztcVPGXcZzRDFLh2aSK54psoZaoccFLbw80y54KWPTFAzlHfjxQ/yuzRcVHJ3zREkXGzTrttzUQ53GjExxmiiFeaSqYdsU2XG2aRlaBs7elML5qQtr4qW3o7l1xG3KT7C1Nw0rKm9IM+9a1roWonuhEf8TV6x8PWYA3bi48GxTZpzZFXIVPZ01264twlJ9AzXTGm6dp92MVPVzRS6lYtmLcFDgDBUtamNvqMaz0XVXMLEif7Tir9joMI4bt3PsFK91iQPb2xPV3rM1HXIuSV9k+kd/2rNy01OKts0XT9M5e1Twuf0onqOntHbahsehgrmHqN64/2ViTnzLahZau7/NdjbHxEy/nWLyfxucUntv3urzBRjA9WszUdbjlG8yfSO/7VRhoJTmN1lc9pO1WoaIiJG3GPuBvU3lfS/hign1K7cf7KynvJxUXzNZdUldLZ6RMtXYaeO+yp60RFgGYAcZKs48r7ZvLjPSiaAkjclO5nzJ2qzb0cLZtEj7hVsgSiAp7UWAO13OM1ucX9rnee30ghZjIXnHiiLUY8iP0pu2RcimTw4o53mR2T2BxuVuYyembnb7piEkcY549acDtwGJZ5WhJsXG6eKISWfU5PSrpnZ5AI57fVOKXbFlgPqPmkxl5DHvQMk2znHDTRsp2jD2OE8GyUPzXYnEkevmpO/uwOSXhoZ2smTnyetTTeOdnszZJ/ituF8UBK5bcSjk9absmOconFGXZCZM42c8007TKUghM7lBp/mTgiinqU7G3dMD2yPFDEuW3CLEo3Kljeimc8+Hmpnc+tVG3C7Jc4eTxS7rlt3iSienNDaz2GfShlDtM808LkZGRT2aIxOKH6UVGJI9E8VAxBcYc8jVptxkYnycJs0DZe7Gye/NEU56dfxRWL6clR3LR2hI39avMWLtv7NR3ospRQx+pTQpxtSI5JI+lOTRxIRqz2OfxCe5xQSs53VaaAwwhkFqRjBipEH1KqtthccKHhoi9IyJn3KWbEpeuxcMlKsQ1MHA5M+aqRmT2R2qxEin4oietc8uOVZVqOJCkh2pvP+dVJpaSVtdvFI1bLk/KuN47FlWp4TO1QThB34fagbwu605di8OGudlihQi4/pSotpb9uaVFTsoxyY39qZuIYDHv61EXTLiGVeVosry4fbxX0XzTscmVx9WjLYxEqItsnLJz6UUoyI5VT0GiGlAjsOX1aDCuBR9qMybYBfbLRbICURFOEpG60oWYGe5V9KmwhuO3FBhXG+fagKcZTiRBA99qhBXGFx6VYl34IxA9Vd6UVMii8cYCiou1Hc/KlMVMKerRP4HK9y0xKUpb4InpQP2RiCKq7rU1uRJVc4/IqNjmO7v4OWpLYFvtEHzRKXdtJyJ6G1RN4hF7lweB5p0+WylJO3zl5+1VrNi7rdQW7exnxwFFk2k0+mu9R1JEyR/vPiJ6Fbmpv2ek6Mt2wZ4wHlfVopSsdH0OAGWNjzJrmNTqrmputybu/pWscfK7q5XU1A3r0r1xnOSyXK1HmmxT7+a7zpzLPvS2zS8UqqHpg2ph8Usq0Fzp90t3MJzWsSGuehNjMkcjmteE25aJwdsblceSfLphfheAItRJvT6eTKzl8tJN68eV7erGdEFKnpVloyU2KemaKVKk0y0CplpZploHzTZplploHpZoVpmVAeaWaj7qclRRjT5qPuKfuCgkGkNRNwPNRz1MImWQfVobWyXvT9561lXeraa24bsR9M5qK31izevlq3L8TwptV1U3D9T0Go13ULUrALEMC4XfNHqtDe00c3I4Glourw0fUJx1MBcGJDuHtWjqG9r9A3JziWx/s/V+tauO4ktl/0wsoYKe5dtaWz82/LtPB5fpVDX9WhoZytQj8y8ZN+Brn9RqdRrLjO9NkvB4PpWcePfdXLkk6i11Xql3W3O3PZZjxAefdrNIMnMdyp7dkBUyvlqxC1tjGK7SSTUcLbb2gs2mMiS1o6NfnDnY5qKFrDvU1uPaSTkNqqK4/MuzmvMmhkJJ85orR+EPON2lcP+s1QAG5iopnbcF2PT2qTuyJ+TQXDuDLRE3YSt5PSjs3O0w+uGo9LLIxd8lTxsrJMYGs1uJc9xk3ooDnHmhjbYOFUasQMGQx71FWIixO4q9pGOQDGKzS6HKUNzXwsxUll9BoL3WOox0thjFGcjYzxXJXJSu3GUlVd6k1WonqbjOblXY9CpdBZbl0kn4YuX3rUjNq303TluPdI/E+vgrUt2WbsOKggYcm1X7N3tjxVYtNDSrKrPymzG5dTaNtB93agjqBeKGd75thjlzO6RD2N2pSJrNiELccmXG9Ewi+h9qJDtcc44qJkjslASRDYD7UjAbFRuXCO1OLlDx5qodxnenTBkpBkz4pYwe1FIXw0LJ3zwU+B29ag1E23BOF2KCKCzuqnDUkwVQoNKYiq7tSv7VBWZSjLbK+lMs5DkanYijx71JOIGXFBnqxFfFUNRdbksYwFaGoc7G/0qjcsqu2MlFivb3uxDdZH71tfEifLsx9F/YrM09nt1FtXfuP3rS+I5A2hM5y1m+256rn0lnbim7Vd9/ejyO7z5pKY24qoDtDJj9KctnkohDLnmkyEcDVRCm7gp4j252z+9S27ZOQu5Vi9ZiWXBjG9BRWT4KBjJ3dqOcnw4oMykBlqLCLa8qfetDpuglqbsVEtjlXzQaHpt3VSNmMDlrqdPYhp7MYRDESueWWpqOuGG7uqWvmQ1enwYIiB7Vpnyr1qMZ7OMDmsbVzjd14DntMDU2pvsYQjF39q5ulna1dtT00srm36niqnU2DfJRRJ2xU8v8A0U7qb96y20yJhXlrOvsrMJEnO2AfFawYzm5pGXMOfWjhJuOxxUWniaix2iF6HB/iP86saXBFHZ967y7ebKaS6j+0twgG8CqrCR4qect8j7VDK6myVpk9uK3AOVqxqbsblwj2k54xgNqh09m5qLgWxcvPgrd0misdPj829IlcxnL4+hXLPKT/ALdcMbf+hdG6TGxA1OrQQyReD3aXWupd8oWoB8sM7efSqXUupzvW5QtrG3jCDzVO9db8hQO2JHB7FYxxtvlk6WyTUSxSbn1omIGzUFuXa4eKl7hM5rq5nI5803DiiyAYd6FMvFETW5OPr61FciklOKAkxdqMl3c0CHbYpyQO9JNtqHG+c0BMo+tPFJbLQMTOfFJiDkzmgV6ABjDRWt470M0xTWhyo0ErDnfigHLinVDmgcksvNBIxyYxzRaR7tHKKjK1LtTzh4ajbiRzkPvWfLUTt67uIqSTKcUVqo5/rTRmwd96LJIHjJQS296Imhd7kymaPI+aqC58lGSWW+aCwbb8lCuNylDLsb1YtaO7ecQhJ9sU2KzIxvQovHFbNnoF+ZmYRP8Aaq/Y+H7MMfMmuPAY/WmxzRak4wO9TWdFfuv9nbkr6GzXUljQaY/lhk9XLTS6lZgJbiv0MFTbUxt9Rk2OhaiYM8Q+rV2z0G1DHzLq+wAU13qlzfDGB+dUNR1e3BS7qMvoNZ26Tivy2o6bQabftgp5k5aUuo2YGIRzjjBgrlp9ZjLJZtTm+rsVE6vX3toxLZ7FNtTjk9ukvdVnhx2wPV3rO1PV7YLc1HdjwNY0un6m/Ib2ocPhWih0ttodsZe/NZuU+a3MZPUT3OtRkYs2pTfGailf1+oj3QxbPpvVq1oe0HsiPvtViTatxxcmbeI71m5yemtf1hz0V+9L+2uyz9dqn02hlYuDGOV5fWtH+IsgsLEpPqu1PC5rbn+rgQhnChuVm52zRrR42iESdyLjz6n281PC3GW9tEeHGagdFOdzNy+yic4cJTx+Rp491u8qPI/uVcLJ7cuTG30tFt+Z2G2N33qSMe7MsgDgSq1rWxu7yxGZ/eOGpZTe3EHMf+tq9Esvp5LLL2TLscCJ5UoPwxUHOXOGmIgquybZ8NNHMVVMVpEwDExxQTAVEVOFqMmxJMRTOcDxQE4zlkyLyNBNHuVcYKU4d8XYU4zUUbk4KclFC5/aDIAfPrRdIm1Njskcb85pwukBN3/ENTStx7sxlkfA8UKduyOHigULinbcFTcaMIjnGXH2qNkRcOMelCqPdDOHw0VKpIwnHHtTrtnKYqO3PK8jii7suVxQERJPc4yG/vUTEy71KCijjHFCgij9dqjUuqiIxNuHP2aMuytiBnPr/nQO+yb+GntywMJm3hSpp0mSQbVxMxBeM7UmIPNKdkTMXehJzi4kZx4aNzKUM4ksZyeMjREpWUBZDvnNESjJTh9KUoAZH86NbSwuxuBlxL0adXILxVZzE5pCp3ZXFVdrQDkUzSbYb5X2WoIXRcSce9H84jsv0aBIegfSmYCI+TxRy7ZRE2qMJjmKfRoIZWu0xun61BcsD/KpV/uDaRv5wUmMZODB74oMudtjDOfxHkooXbls3e6L4Terk7Ms5DJUE7blwYfRoGjchN3yPo0cbcZNQEUl+Lc+lPGUoySMsngalhtZdNCRgkj771XmNqeEz6NSxvmMSEaUkns4+9YuEqyhjdjjilS+RCW+aVY+1Dacjk4pYDhqXtGOHanCAgGfavQ8CIN0Fz5fSjikd5ZwcZ5aMIjnJl9KTbhJyuaoEPmrLPbHzmksTBbxj1TmhnbzIjBznxmilEiAop4KIPICO76pxUM7luBgFXzR+Ntl5aguWgwiqu+3FAxeGQuc+p4o5sVEkvsFKFmMYrJy+maRFeAA96KUpMo7GA8vNHbiiHqZxQzuQIdsOXlzUkJRmBGX4g5KIQxVJyIp6c0JOMJKoEfLvRXICMpOAOSqcieoulqyKrsevu0JNjG7rr5btx5dgOD1a6C1asdI0bKSd2N3yvoU2j0tnpekbl1O/GZS/oVgdS189ZeVyQNonpTGXKtWyRHrtZc1l9nJ28BwFVjamzSWvTJJNRyt2elz4ps+tOVUIKWPWnpkzQJKGi4pY2y0ApvzSt9QdJqIwk5tz2fakoVU1EY3blsMKNYz7lax9x19pGxFi7JkpNDYO3TWz0iUVfPvt7ZOipUs0y1FJplpLQr70UloVpLQrigdaZaFligbgeaCRaFcVFO9GPMg+9VbnULNvZmZ9M1dU2vMj1oWZ61mf6QLlxhHOQy1Noi9q4znjETYy4p41Nxb+YetN80XEcr6Bmr+k6ZL5Eo3Ey8ob49Cis6P+Gbjbtue1yrlxTS7jE1PU7WmkwuSxI8Y3rOvfEAbW4Mn1dqp9QjKWruTmjKSrhqhKOHauuOE1uudyu+lzUdZ1dzaKRPYqnc1F+65ndk+pmmxtTIBnzW5JPTFyt9gBXK+fWlqLsrMYSg7rs+mKLtQP6U84xmAg44pQ9nU3dRc+Zdks8Yy103w71JuWi1eyg9oLjC8NczagW5RwANaXSXtuTBw8n1rN9NY2youv6Jt9Su5M5efD75rPt2w5Dat34gmXL8J5cMdj0axjOccFJ6ZvsQGcBhqQQ2oIjnBUhakjgy1UIRoZXowtTFwpgKOOnmvD9KaWmV/Eb0EEJHaYGhmsjNTse0QKFipx9SgrAm/pQuEVcp4qacXCcVE4HBu4qhrNwhcK0oTHDky1jzUkMTcqeGomBkKzYsajcMbpVe5rg/CGapTvXJmFwHNRdku7NNLtPc1M5uBQqLuURzheKYML6URFkgitArNpu3CMRy/pW1p7HyokD7tR6PTlmJJPxPPtV+GMO29Vm0oQA4y1JAw78Uw4MFEDjiqyCaxV3wb1Jpz/wAOPOJXH6rtUd7LBA3dj71NKK6qZFwQIw29ip8nwtsyRgcNRp2y9aEPC8eaZDO1VEkZY9aITCvNAGKdA5T7UCFGnMpu0gE5p+3H3oG4qrq1UXybVckxjbZLxVG5JuSzjY8VKsQwlIDK+1Swm43zTdoUXbmGeKKlhIEy4PWgvXYyUEqOTJMDxVa5s43zU2SJgiOc5xUOovxx+E3POKFz2OGoJG2KbXQdJcZ660PmRV/4iczs+0V/WqmhsprbUvSQ1b6/Flesnghv+dS+2p6YoHCNJMrjNH2JwUgXBj71doBg4zjmmIvbgE3qciHNFg3wU2aDpoJM9DmrdyJK2gcmKr2XEqsfMjbM3HEXzQ0zJ6aZLCbPmtDQaDSmJ6m9F8kT+tTsISBgiPpvRwgR4iD9KxbfhvGRcdZZs2+2xaUDbBgqld1mquCQO0fTmjTPLUVy5G3ylY8XTyHotLKS3JbuatNm1F7rsgTxms2OvlES2uGopXLtxzKTj2qXG2nlI0rurt2xLQHu81jamU708ucZ81OR88/Wl258VuSRi21VtsrdwkKJuJWlbu2dY4uS+TccBINn6+lVm2Z42qS3ZijtzWv+mdT5WjpWrlj5ZC5F3JEjDVq30eFg+ZrbkTG/aP8AWs9jetH9jdlH2Fqve+fPLelKW+d3NS3K9EmM7aep6vZsHy9HAlgwSxg+1ZtzW3r0u65KS+/FQRgZPON6k7cnFSY67XZS1GTEgB80ZdBe1ye1Qzskjd2aK3bjbAM4raDZyXOaljJTOajwY2ooKOPFBKSkOzii+ZI53ocHhpNVkmaualtSHnZagziijIKC08ZN6bBjOKiLuDGab5+H1oaTPFJ45qv85eGmbsuaA5y3xR2XfGcetVFZOVo+9ibc0FyaG5UE7g5DmoIyu3JYiNaGk6bevSO21KT7G1TcgowhKUt1D1qadg7djfnNb1r4d1M8MiNs85cv5FaNn4fsEQvXJSfODBTdOnKabuYojkcFXbWjv3T8FqUnxgrqbPTdDpgY2o5PMnL+tSuqtWzEU28BQkt9Rz9noOquAzI2z/af8q0bPw/Zjhu3GScgYKsXNeh+ED3WqOo6pCJ/aX4h6DUt03OO320Lei0Gl37Y5PVy1JLqFi0YtwX6GCuZvddsRHsjK4+uMFZ97reokpbjGA+eazutzjx+a6y71O6j2kYHrWfqOrWzJd1Jn0GufW9ropK+j5M4oYdNYTFkS9R81N/2ukxk9Rp3us2jJZhK4+viqzr9dqBIQLZ7VY0+liRe21nPnFWo6eEDuuTjA+tZuem9Mw0t+6nz7ksPo1Zh0+zExKJJOFKtN7SGcMriHgcVEaq/cyaawgcqZazc7fRqCtaPtlmMMejwVOkLf+suxiBwOVqGGm1d2Obl0HP8q4EqU0umlc3kEjkWs22+1mkTqrJgtW5XJeM0cLmsvW+63GMQcYxhoZazTWlLdvExwGNn6NL+J1N6IQtI52kbfnU0bJ0V+4DcvOcbxeSjhb0umxImMk3HcaG5av3WLduxjI2/DzihLNgkRSUpr5abgmhqrJGTZwSThNmorl3V3kbcW2ecuCrNq3GINsiGPBSuW5KqqO41Nitbsz+Z3XLzl5I7Zov4ezG5htuV5k5pJIfPtirIfM7Yoqmc1NpVZtytP4YiO2xtTQlKEkxs8xePt6VZh8yKkYBE5ZP9KTZJS7pIyTO3+VbxysvTGWEy9lbIXEAYL4Wo7mnWSxup7JmpgjcgxkJh2yYSmnCdodmUcb45P86748u+q82XHZ3EMbU7WJKSPQp5kZGwjjYxhGnFTujOKHh5qWEC9uoJXWVyvSrASSTE24SjxHbuBPCVJchhRdw2c0BBBFyPB6VTYokHEoYqQlk7Xcap/Km5Qycc7lM27sE/TDmhpYvWRkTHc8PmhhtIBw+nrQRv3YqXISQ9uKkjIuncLjPCcNFH8mRJlF5pTtOAiDKnIK4xIWnuQlBid7l4UoAjGRgUEOCkxRTCDTjOMsTBE5N6KU2UcjkPJQQzDALtSnbibZU/Onnlcm40xKWQTHvUNjhKJsS+zRSwiS8+tQqDhiP0aNkSiDz4ai7RzsxRYycvighOcIsJYTPC1PCQc7UpxjLdBKNTOz2GE4MfTx9KkbYGYyN/eovlxDBse9DOcoyCIpzjxR1mco8A74+5SlbZoRxQfNJSwjHxvxRg5wOH2qtbNGbbSMkQalmpElFEajnHf8RvTRj2ijn2zRdpC5GSDz6NOpuDj7VARmz7gx9amhLuUQX60U0ZzNmLj1KJB5BzSJgoifWkY8GKCO5ZGKxN6rNsORH1q9h3wmD3ppxE8ZoM+cZDlc+mKUV+9W23H0qGdrDkz9KBiT6Uqbtl60qmhZlJXBu+1IjJN8h9KKMSP8vPilGKyVd608AUDjIfq0QDjGd6JBwdxty0UU7yI5KB0Ighh9agnJF3qzcAcBv6tQtrMhz9WihtyZKY2PNPLbOy+9FMIRCJ/wA6aPcxjgcvOaBoRNs7+zUso2pW0R7s+DAH9aZtOcqGTenOyDjLJeN6CvO1GKefbPFHG1E/lEX0aO49qPblfBzVbUajI2rZhdnHL7U2SWmu3ZXZlq292XAHlrc6boIaCy3r6fMTKvio+j9NNPbNRfAmmQf7pVPrHUv4iTZsyxbi7p/easlyuot1EPVuoy1VxjFxbi7Hr7tZTnNG5zTYPWvRJJNRzt3dhCl9qJTxTNaZLFPtih5osYM0D031aS4zio1XYoCZg4xQSuOMULt7tXumdLua+TLJG2OFf6Vm2SbrUlvUUQlNAFXgPNS3NDesTtSvW2HduDyn0rr9J07TaIGECU/Mpbv/ACrO69ak3rV1Tt2iHnK1wz5d9R0xx1d1KIQiegUy0DLAGeChZh5rzPVEmaZlULeieSglqA4y1NCdlQNwPNZGv61a0ku2S9/ODmsnUfEc5qW44PGWtTG1LlI6qd+MeUqpe6hZtCymGPeuNvdT1d+W9xB5Boowu3tglJ5eWtTjvyzc58Ohudatsu23lWobnULs1xgqLpfQ9Xq7qQhgAyqYK6Cz8LEUdTfjGJyG7WvGRi5Vy+q1F2RjudzxVWJJkKq5813F7p3RdLbS5IlL3lisuet0NqXbo7Nq2cNxjl/NqyM21m6XPzpSTL242rq+gaFjpy7ezh3B/esyXUOnaO1jSQbl6ZibIye9KHV7t5JT2AAODH0qem8bv5dVd1dqyYZHGcVzfUOtXpSnG1IjHCKeSs7Va25euLKSngqldmscRcDzV1MmrcZOla690l8VWYq71anmMVxmq8lXitac97Ax2qKTl9ho5qH1oSKm1EF4zSIjITxUlmyzSOcZq1c08YRGIuOc1i5auq3JbNxSnsieKvdNSOpD1GqVwyO2E4qfRTxq7e/Lhpbsk1V7rEc27T7JWQALW51WC6SD5GsPCNIZTtLbwSF8Vo2e2UeDasyLjmrFq6m2dqrNaCGMAUM7YxfWlbl3AnFSSDHOaiKF21j2qumHClaF0zFfNZ957ZA+SixHIEar3LS5xv6VKyWhZevim1Vy1KLlcr4okXLvUlPhTGN6qoEV4/KnBTznmp7dmUlQcVYt6U5l+VE3FGFuU5ACtX9LpGD33AycFWIQjCIBipEMUS0jKmKsWYLIPDQ2bbLDir1uymMlVlGWU32+lOjjBU6g45Kdj3OdsURVLY3rQu3dlPY3aezIxO68zky/Wivfg+ZM27baH1XFPaiFiAmwBU+V30Mc4fDRZA4MtMJkAAKSHOc1UKKZx60/YZd6Q7gFHhdiikR8FFJ7Y5eaRiAq7G61Q1GoZyQcRqEhX7jdlgzg8etMRe0MYoYSFzRrg5GjWi7QMu1BK7EO0ai1GoYxQ881VJ53am1kXJ3SMc+1VpXCTlqKUpScZwUoR33aEiTd4dqFiHu1JEajnIi77NRU+jP+1Wz1kVN1vH8TA8kCoOnSJ66yG/4s1N1tXXY8ESp8r8M5QAxTAJ7UpYzjOc04bNUOxEDimYZ34osU40Ct2vxG5QauEpYjhxjep7eVKkvR7ojttzTaaZcC7Zcwkm/Hip/4y+Ado/QqRiKrREQNt6lWIi/qLm2O09SkWsuZKvrUmWiAzlqLsxa22N6ftY87VOTiY23oLsu5zVEKbUgp8+1MtA+2cNHbkRceKiZYoRWWxRGjAO3LjNExhOKSREqgLjOU+9OMvK1Q161GFxI8eKjxtUiec0KUCwNNgHenzih5M0CXHFMvkpLTwBoJbcu6O/NJzTEUdqfEngWiBXFCz3qWOku3JYIuX0q/p+gau6CWpb+UwfrTpGUyXikC8ldTY+FbqHzbkYnobtX7Pw3o7e9yUrj6cFN03HFxtrsDVmz0/VXtrdi5LPoV3NvR6HSgW7NuKeUy0bqIx2ibexWba1Jv4clp/hjXXXNwjaj/ALTl/IrW0vwppraN+7K4+Q2K1JatDIAe7VLUdWsW9rmpiPoO/wClJf6vjau2en6DSgwswE8u7UrqbUDEeDwGK5rUdfsxH5cJ3E+1ULnXtTdMQhG2Pl3ab/h4ye3XT1uDYA9Vqlqeq27Qty/GIeB3rlLl6/qF79RJPIOKKGmG1hkK+tLf7W5MfiNa91+05LUZ3H1diqV7rGru7W4Rt54eWo4aQIgCvrVmzppxid0YgOcqFYueMb1WfcdZdFuXZuffala0TjM5jnfnetVlpYH47o+pHeoJamEZHybGcuzI5rH3LfS+H9qO3oIp+GKpvmpHSRirIhFxlylGOuuSQGA+DaiNGW1nfkXIJvl4altvtqST0CEtFbO5llxuRKTqGWWxp1Dy5Wi7NPpotyJGcXAxUaTrzIaa1vxsce1OjZ4x1l2J23CMZf3QwlSx0VmMVuXcpui7lQMtbcukw+U+c7H5Up6YnNneu903kiYqbkaWTU6TTq2sksemRobmvZQzZhKNx8hkajgWrSJZJHrIzirwfNhiMjH+ybU3/E3Iz7hqrwMpEB5B/pRw00JgynclLyrgq78mLEcYiOFDK1FOVnTyypIeHOUfpVktYuchWoRhIzbiHry1LcjJgStyF8jQGpjeflkXvOHGBpp25ztpJLcjhi08ZL3UuVvord2Co8jz6e1Fcjbnuru7JzVW3pJWycpSFDJh59ambMyOYqRTOTwNZskvSy2ztNYvBkjuuz7J5po3ZTEk4R49KqWrU7Gocqjy+nvV+zNmyjKISjztyPmpempVduSjLI8cVLbvynIABHZop27clQx67VA2JQVjITOdnFZVcBXuHZET3oAZPaoSDZzzQd5EFRZOHHA+KKMpAMh7h/OrEETSWXAJv9aLMzIuTkaFkCCCLx6UpSCIKRYuDLjNVNAu2I3Xui9sjlKcnOynzAY+ZBjH1pm7bBYjKSYcG351HKU59oyIx84crXTHksc8uOVYnAlIuMzHh5GiRUYgicHFVLfeSS2MY8Iuz9qIusbhFzCTsjw/Rr0Y5yvNlx2JkAdkl4HzUH4gzOO/JtVhzljN7h4XmhnajJwrGXjO+a2wh7xYyZYxtjmp0AZQNnkPDVS9BJCxTwuNqniFu2I5GipoLclnuwhTXE4UljyO5USod1tw0mMZPc5F5B2oCJEJA8NBIbU+63JB9OKliRIrJHBtkqEtk3MJ59qA24JlN3080EnuPwvHI1IWli5hhP1oJQDGMBnn0oB7fxCb55KTFzgzhop2yZ+GW56U5FiYk5KgjgyJdspCHrRZB9nxRdpJxj705AFzslALFDOHHtQCnIbVKzBYuE9So54dj9aGwYHj9ajSUZZ7kx+VTEEcux7U0gOHNG8crA/xCgTMej4p4rJQyUDCMjBt7NRDK1cMbP6NHWZSrhJI9qbetMRGQxkj4oI3hyyA9/FO3Iy3jjHs0blFcyG7l9aVuR2YlnNIurglhCikEt4uKLsM2RvFQpy4uM/nUkM9vbIE8NDK2Dg3KKcBpmJwU7a2GLihO42TJ7UASgZ4pVJ8tfNKgctg4y49CmVxiJt7U85nGQCmZwMAq+xV28MlvoxEhu0ZIi/hN30qK7clJCMH70MI31yAZ8tS5SNTjyqdnhy+DdaKHancpjxvTW9IThK5qbzG3DnBjf0Klt6XT34rYbhIMhc4azcv43OL+obk4CfiHPpTOojsEVfXeo9PG7qNSW4wLYLlxxjmrTLQyu/J+dc7jbuDbP5VmZ29uv2scevapK/JX8OV4FwFRhflLuJEccB4q5c0nybvY5muMPGasMNNY/BenJljcibFXdqaxnqM+NlXNycpL4HFanTOl24yL9yHG8R/ej02ihK6T7+62mYibv1ptX1GxvppXZxm7Jbjl+hs1ZLWMspPSt1rqmc6ezL8PEkefasFnlq/1TSabSkS3duSuycsZI4PfBWdXqwkkefK20+fNMtX9NorJpDVa27K3bk4jGJvKnnodLqdPcvaC7NlbMytz5x7VfKbTVZ/djillas6DQT1gzZxt2ouJSXj6FSdS0VvR3bcLUpSJRysk9fGKvlN6TXypBR0oxrSdHpdLajLXXJk5GSEOQ96WyEm2U7UDLO1aWt0VqOljqtJcbllcJLkaGFvpPYNy/qCSGQNh/Kp5T2uqzg810XSjt0MU2VXaqtvQdOu6W7fs3r6WzdkAL4OK0dFala0luMjDjOK5ct3OnTCaqxb1E4uJBI9+axvibX24XtNFUBynpWzC33YVAXGfLXKfEGkv63rErFiKkQzJ4DGcrXCT5dPlb1WvhatQn3ZJmYhy1n3Op3JKRjg960Hp+i0GhtS6jflhMRIG6evDVDqWhsXely13SLzctwcXIyPxR9zikxa8gaa7d1N8h3ZxumcYrT1+v0ugtHejPG0TGWuLhcnBzGSPORrT6Z0a/1YlqLuojZ00XErs3Ln0CteE+U82Pr9RLV6qd2WzJyB4KihF5eCtr4h6NY6VroWbE7k4ygSWaLn7BVuzpfh29btW3Va35sgGMIj+JNw/D61vUjG9ucXDt+lXtJ/EztyLV5jGWBB3a0PiTo3TekWrcdPqL89TNFt3JDiPq4BGqPS9kPDVk2luo2enazU9Pjm1ccvI7i0ep6nrNRJZ3pGfBsVCxxzQINdPGMeVQ3CdxzKSvqtDDTg5Wp5IcGWnhbZOZOfY4rNsizdCRAzE+9JU81OgRQAqnclhd65VuFO4rjNPF7jaoVqfTBLb0pCo7jgT1qubRV2Kvai3DGWQPgqjOQvaGQrYiRX1M0QYxt4p0PpTMiX4YZX281FPCSu22HbFaUIsoA7vrVXS292CZk+1aEMQCLjJzXn5L278c6Z2qh2C43xVWzcI37bnyVodSlD5WzvWOqStvg/zq4dxnOarqtfDu6dJPG9c64FfNdLN+Z0uT5bY/fFcwkl32rcZyIkDvtRkspjNRkGTgM1asWQx3c1pirGnlIDnerQ5KC1AxvjFSkTxURHMyYrP1cEwhlrRTemNO3nAZoSsYjJD1oy1KQAZ+1bkenRjHKC+hRfJjHYA+1NLtj29HJ3lsVLDSxjumX3rSbZ96H5ZnczVTdVY2j0oy0vipowe7GKsWbIr3CGKCmaf86kLO2Eq58qOHGWo5nau2xVQ9qEbQYcuKlZrhHHrtUcRY58tHEQ3M0CwScrUpkjhoRB8U8tg9aDM1ess90rLL8TIEx45q1G9bxj8Tj0Kr3NPF1bJBVzuVoFoibB9igqupiOCK0jUxT+Vz5zVhtxeYn5U7bhgxEH6UEEL8cucie1KeqjEeT3qVtwgOx7vtVLUMZOImxUWRDe6kyO0VM/nUJqRVc0fy4qiFIsRxthqKcv4BKaWsxsm9H8mMY532qpct5mvh8UWCZNxWnIYdylABqRkFRQ9oU5EUcUg80UeKKMSJl9KpXpkpIYqe9kMjtVWRkzjegudJw9QsmfNS9bl/3jcPQCoeimep2duF/ai6y56je+p+1QUBV3alJOASgjEeHij4MeaoJdynoU29qbOHnNBLbl+I9KluuIrVe27nJVi5ht4+9BX2eaIMFMYPNJTxUD0s5eaEWnDG7QO+9ONNk80+TFFMnpS7fR2pKeaWaIFhn3pyOOaXdhpKO9AqcaHNCqu1Afmmlj1pQhObiIr6BmrlnpGu1GO2xIHy7H61LZFktZ654plc4N66PTfCt2QN+9GHsGWtTT/DuhsozzcfLJwfkVPL+L41xduzduoQiq+ArU0nQtbdwlmQPlMFdjZjpNNHFq1COPEYlFLVvEIfdanlaeNYen+FriDeuxj6gZa07HQdFZwzJXE9XB+RUk9TPGZTIn5VUvdW0lnPzNTFfQctWWfK/btakLWmsGLdq3D3AzTy1ETjL9K5u58QRk9ul01y6vDjBVW/1TqRI74Rs25OO4M4fer5T1D7WpuuonrEM7B6rVO/1WzDPffjn0H/KsCdm7NTU3pXMmRHZqLT6az2rOAovndpb/AEknxGpd65bMlm1O4nl2KrXOqa25AlbhG2Jk2y01mEYxxbjiSeDLRlq8W+xgduciuMVi54xrxyvpl3rmruyfnXLmPTOCoI2JNxed8ma17nyIgXbxt4ju0DqNJBC3Zncl6ris3k/kanFb7qm2lTAZduKkh0+7ge3B6tSuq1Mljbsxth6R3KkNJqZzi6ia23dRxgrNyyrUwxiCdnT2XNy7EfJHdp46rTW0jZsyuvo1Yn0yxaG8rK3HdHfJ9ajuXNJZYNiArlEd4v8AlUnfutdT1Che1epjL5LG3GLwGEoLOivXmXzLySzjEl3KaetvTkNu0ic4NmlcL+pnCUyNpibI706i+0xZ0emzC9LLnk5KKGusxn2EWcTYkGc1G6Syx7pzlck874Kn0lu2rC3GMUMjjK1LlDSCer1VxlCEVg8KYQ+tRlmcjN29hfGc5q5dJQuBccibJtUd2zFCUJIeabRDC1ZHhknrx+VXbNtAlbYxHkDFVoWy5NISFHfHirZZuW4sxBDjnNS1BXLMpwxGSS+tRxjIMXEU2ycpQOqZYjccPGTaihciS7oyyj53qbVLO1GYI9qlVb2nnEfk3UkejhauhDURJMWONtmq1zSRi99uUiWdsb71ZdVmzYNNbvEXtvyGRlEq1ZsxhE7sMnOXHn1oBCJIMPk9KEvfiAd/bxVuVqTGReYkbYsoqfpUR8rsJykhlPao5LKQ9x2pu48+1DDTXWKETsz/AHn9cVNqmWB2sZZBznmlC6EpGMQdjemjYCGWbIOQMFWC3ahJiRiKZFMrUVAwjJlIkOY4xmorcvlxPmywn4VHk8VYhCMSSxRjvtvmlcjCSSlER5x4oFjtAE3OTzTuGO2V8iUJMtxYplj7cnhqF1MSZ+EDzis6EkiJF74navjkqDVXZRwAqco428NWlhdDDv6UFy0yt92yBlE3xVhVYWRvJZYyitFAlcuhKA7bLuFQXb0ITgOQTAnCVPbmYJE8xNsnNb11tnaQjG7tlDOHDijt2YWWUcuJHDviq09SWoM2PncHn3qWOp/ibffZBQwjTVpbJ7WIRhER2zzjdoMQk9tw7hcY9vWqV6V29GMrYkouJGcKVPZszMSZqJuOzW5jZ3ti5T0FvXLF2UWDctjtkyh7NTwuRvSJ23jkeRo4ELZlntz25zSI/PJbFqPJgw/Wuv3JOq4/bt7ie7blKA9xHHpvmgjb7reEDHO1Qk5Wokb0Wdt/8wePqVLEgBi4o8I8V0llm3Kyy6oCOchIcVHMbSIKPI7lThCMmRMVPOzQz/HBjIB8Jw1RCSy7ZM+M0uztcxyY3pRjvvJN/Pipu2SZEljmqoS7JP5nJyNP3xmJt7jUGI9yGznj3ojTsxWXa+jstBKkYomH3KbKm2MPrVcZQdnJ6LuUZdHaTj9KGhksINGoh3IDw1WnNXZHFGSJx7WQJ4aGhTtYlkchTILnei/liC7ehTyCRmLv6USnGJHOTBQtpRnbwibxf6UEFykjDT23tuGFBftUQm2dvfAcY3OaiZxXeLVqUmD3AJ5D96g1EYxSUTI/pUrUvaGcYSRio+Tw0oyjBcRxn04odmXko/lvGKjrLoULkDI4MnOakg5MiP0qBtZ5qKRO1LMVCrtuZNCE8OEyUai7LVK1eE/Gg+tTwlncRPZpK1KlcnGaWCQ4lhPDTdyAc/Wm+YOyVWthVzSpkZcO1Kgtx08M57Mnq0Fydu04CJjnNKWo/sk+Ydzse1VP4WVxZyVM715csq3jhPlLFneX5Ec45k7FMW75L+0k49vP2qxbGFoibZ8FSrEiuc481ztta6npWt28T/ESTOUXbP0q9pwjJvzUjEQHbP0qPSW3UZmr8sd/WT6VF1COsvJG3ZkQNgDiumMsnlXPKy3STQyjO/flFWXauXgV8VlQtxtyWWZJvg4KudKzY1U7d6YMxjj0akudNnKTHCZcKcY+tbm7Im5jbD9Sk/MsY8wyvmpNFpJXpN26vYPDytTT05qNVAP9XaiDL39CpdZcu2rHbprUpTxgA2K6a3XG5ax0q9T6hHSR+VaT5mE28DVLp97R2bf8RfvHz5KARVj749ao6rT6iD8zUQlEk4ZSPNS6jpd+2xbMW9bkCSgZ/SvTMZI81ttPr9Gxgau3f+fbm7yTcfes9dq17sJaLorZvYLl2WSOcobf5Vn3NJetae3enHFuf8rk+1bxvSVe6tk6boA2GOcfY/zofh8TVXjw2nP5lTXLUuodJ07YO6dn8Mojvxj+g0XTdPPRW7+p1EWB2MYjsr9PyrG+tfK/LIzIWGUh3L2jtmtTrZm7p/8A4j96zwy5eVzWl1kPm2P/AIj9638xn4ZhtSuSnenEBlLBEMqtTXNLehYhelHEJ7Dkz+VaWn0VzQaf5xZbupkYiBkj9aXKElV9WGh6THSSRvXXukD/AC/9YCscMyA3VwHrVnWabWhO/ftXDLmUkouiacuamWpun9jpzuV4XwfotSXUW+9JOr3XQaKxobSE0J3E9fB/16FVtF17UafEbx8yB58lVNbflqtVcvSVZKh6HgqAhmpcZZ2sysvTstHr9Nre1tTO4T8K7m9FrdRpdJG+SFu3DKRN3YDL4Kweh2iGrt3GLJ7gN+PepfiXURhqyxbf7SaM3PABgrl46unTfW0fxflv2IhsWsh9/wDlVT4YF6Z1iEtz5Y4fpKtTrGmudT02m1eli3cQ7ZRjuj9Prmq2j0s+kdF117VHZc1IQhBd3Ah+7+VXUjO7thaO70yHS9TDV2py1cj+yQ2Ntt87b81nQvXUjaJSLZIe3O2c84rRh0nUanR3tTatkrVneTkHYy4PO1UIdpcjj1KK3vjZx1OyHLaKP4en0np2lNXqtVE1U8kQiybfjOMc+c0PxoD1awL2jbBcZwZ5qrr/AIa1tiUJaSLrLE4jG5aM5yelFN1/o842zqtjV/xunuy/FcTEor6/9GPSszTXG3jDhGulvWpdH+EJ6XWIX9RcWNtRYjj/ACz965UUROKsqV0BdjO3HsO6SbhwfWhjCTu03T4rpYyfNW8VLlb0zqRXba7BRkWJxUoC8UWPasKrMVPaqV8wtaVxSOPBWbqXOfWixXZYpyUouYuGogZSDy1KiOMZDzViilc7zMxU85qGU4nGaNFMA03yXGUwVRAylce2Jt5q5odKqhu53fSlZ06xe2OwbqVqaKBb08VN5btcuTPU1HXjw3d0MNOWnIZfWq9+YTcO61bv3iMXG74KzJoLOb71xktu672yTSHV3Qto/rVAe9ANzip70vmzV48FLT2oxll33rrJqOFu66bRLd6aRXfsw1julZPoVr9LkS07E9ygCJFE3zVntMvUU4aeMYhjxTsAdjFTzjnYpW7KpmtOaIcGAxUoICGVqzHTxxnGVoi0GAKCvCzKchDB6tXrNotGDdeWggJx4o1Q52aqCk1FgZZxTyHnNCO25QPKMXnao5kTYKJE3GnIkt8hQBCJnOKsQDGx9KCMQUwpUgYdqBmKHGajRc7VMq8jUcnHnFAAsTMvtS7s8UpJ5F96QmMlA4b5XFEyFwtQiksSzimlLtk0EV6XbeJJz5q3CbKInpWdqZLLjarellm2Gd6CdPC0DIi7uz5o03c+SqWqu4/COT1opX9Qyl2xdjzUUTu22qIMuSig42XeoopQDO+WmADanm4iY5aYMhl4oGnJ7UOarMsrkwlWmJ61FO1lyc0WAEafZqNijhpwTaoo+OKc23zQkk2aZuALjiigvSUSoTjfmnncJOKbOMcUF7ohjqdt84aj6o93Ub2P8VS9GSPURfEX9qq35/M1FyeeZKVAAJ4p8Lu0zLO1OOd6oRSwu9JShZZdqA4IOUqSU1jioB96RLDzUEn1ppYxQM2l3etFHlxRZ2qMltuUQr4oHztvSypRwszm4IqvAFXdP0XXajCWGJ6y2P1rNyhJaznK0t02K6Ox8My2b96J6kd60bPQtDaDuizf9pqeX8a8XGxtXLiERc+hV3T9H1l7+WzIPWRg/Wuxt2LFkC3aiB6FSdy8FTyqzGOc0/wzdd796MT0iZatnw7pbZFJNxHck4MfatdyGZSA93FVb3UNJpxbl+O3gctTdamKazp9NpwLVmEcehUrcXYjisS/8SWBY6ezO4+FMFU7nVuo3ssS3Zj4V3qWye25hXSTmhmUgPdxVO/1PRWM/MvxX0HLXMXZ3bquo1Up+oO1KBYhIl8ol7yc1PL+RqYye2xe+IILjTaa5cXhTBUE9Z1a8f8Al2B99wqma17mMTB4AqSd6MU7pZXkzxT876h+MDOxKaup1dy5vxHYqW1Z08MfL00VPMnLQzmSgsQcmRobdxuRd8TDAPirOPK+y5Selmd9jHAgY2ImMVRNTcus7UgYoiLRQhIkNyWy4d6uS6fFO+Eu2WNl4StzjkZuW0GnCVqLcvkIGQM5SpJajSWxIxldljZdhqAs2rp3xFlF/FEz45q1auaC3FijId8pue1YywvvayyeoCWo1RbJWbJbimyGVoZabVXoxlO49qbucY+pUlvX27ciEYMoxfwpzj6UEnVXbkm2JCS7S2MVzmp7aPb0FkAldPmx3T1qeF/SXHdjFjsCYqtb0HdluXVTxHf9asR0lmzBkWu5z/ed6lyh/wBoLvUJzgxhbxMdpRoT+OnBi/hhLZJO1XoRijgI8AAb1Bqyel1MZyWVnISzvirLb1EtkR27CRYXr8mLsxi7NEx0+nkMbRlOZOWpdMZuBM7VVH28VJOzCb2y3zk/LzWfnVXaSNknGQy3Mfy7VBd0wRWOWRvnPJUunudpGcXuPl9v3KiLkpme7HO2Kz6JUZBlkNk8UduzKzJkx3DMc7ZpiXbLJzViF6UiI/iiO5imyguE52h7YRXcVWoHTzTFyaiZCOxWh8gbUoLntdnOEGq94bbFcYQMPNWM1HbPl2whEU8cLU4vbEMxZCud8VFGKSZRdw/leKkn+K2MVE581pNq1zTLLcDBlTz9qgnanZkJvF4StN7iUcGROT196Ahm4xkZAzjHFFV9LcnkPV3KufMG+7bRN08tQTtlk+ZGeBcIlDC7EijIJLkcbVmwTXIqLEU8tQysnylI4Qz6jUlrUSiMVVy7nDRTCVmSS7R2wUEWlJziTvJjAxDg+tWi4kiaiJhPFRXmVsjGIkQ5PWqrqZxuZkbFINKMAXtljJxyVGYuCDiZub8VFb1VtCUlE844qzFtp3BkTC+lWU0Gc+2Q5MJ423pQAm5REyCeaT2qwTJj8KmT6UgiWySdqZBWgUyMwRwx5PU9KqX7MouYmR3E9KmlO3G7CUXKm5Ezmn+Y2yb2v4XIvCelBUt3JEsb1KXJ25dwqJhF2pp34yXJGK75xUtmUEITDDw+jQROmLkCLEYr3RV49SpGEMSLYCGQKkIxuW21FwjkfRqlejdhcJ2jDL8Mj3qy/CU+q05M3wYMuH9ak0Zasy7E7JSMiu0qEzE7ZuFMIb1Dd1EbJGDbZEeF8V0xvwxlPlbizmSxKJci4duShud+CV6UuxcIbYo7dyF2JeiIh+IxjJUzGNy32u8ZGRPJUu5dUmrOkJGNoGCTiOd+Spy4RuGRwn8zufSobdsjCUFM/wB1fFSQlG5Bi5EORzWW4JLhcIoNtcZHj7U09PKMkszIyi5wm0qUJSLYKKO7xko5TjcjmKkjxzWplZUuMs0gms3FyBameHcfo0Me5cLKI+PSrc0bUO4i+JDUE4ztfitfjgOWMvH0a7Y8kvt58uKz0VoZOJuxy0fy85bV3KetBPUxlbzGIS5Yuyf51HC7ZXOWC/k11lljlZZ1Rqxk98RXzTtxmYAkhxnegIqpNU5N6a3Jj3EojjhxvQLuWA9oGfJvVa6oq7Zq3C8IwYYec+KVyMG0soi+3NVVOBKe8cuKU4TN0RPNWLNsIrFxnipLcZhiXP1om0dq6XbSKEzjPmjh3jmRg+tM2hMkR9zkpXJShbCJlPD6USp8xuxw4Hwn9aiuDBBB98UEJhsqZTb3qVhOezun60QenlGQiYfShuwzGUTxwUWntJcw5MG1TsYsl8hUqS9soF2zh96kZMYg+PWjbZ82WHZaBEkRQc+tTTrKAvA4w5aG4stw+1SSs4f2pBgwm1RdoiGTZB9GgzO3LMXD59KkZMJImSmZRkOMj5zRqVLb1e2JcnnFSKTj3RRPaqkoZMm3vQxZ23MXD7VZWpks5lnzSqE1Uw/FAWlV23uLmn+RDGYtyXr4KsSvF1IW8fQ4PrVSUL957Yx7Y+htUsNJdtwQe1ecc14rHpur3Ut+7asmJS7pY4PFRQRsqLl8tD/CRtvdMZPvTTnnYreOG+2LZPSOMr1sQvyDPEXBROpvkct6YHlk71DK7GLu7DShclqbhGMADy128dRi2X2e2yu3WURd8sn1rU0kL+omR+dIgG7mq2m0t6/dLdt7YjvL2rbuSsdM0mXGA4eZNTHG29OfJnJ0bV37Og0m2Mp+E8r61zF3X6mU1+dMy8DtS1usnqrrOS78HgPaqiuea9mGExnbxZZW1Nc1F27ELl2UgcguTNNb1V+yYtXpRPQdqhzS53reom6Kdyd2TK5NlJ8rlom7dnbjCU5MI/yi7FR4aIKaRLauTsy7rc5QXlHGaO5fu3kbtyUw4F2qIKIDzTU9mxDSu3Z3EZyZIYFc4KFQzUU5By1RLK9clCMJTkwi5BdinnrtSG1+5/xVUld9KBkrUshupb2t1N2LCd6covIuzUMb12NuVqM5EJbyiOz9acjnxRED0qaN1Dh9KOEWTsVMRPJRABg2KDX0Go0ui0MpXFLyYjg81zVy/PU9TuXprJNhfyq1qUjARVBX2qn0+IkpputcMbvJ3ymsVyzqNRZkti7O3nki7P2qr1LU3ZJK/dlcQ27nOPpVvjgqrqtHd1QfLiyTkCutkk25S3emUdR1MbVyzbuyhbufzRHA/WoYi4c71Nc0rbuMZCI7jSjawZrDYr169qZEr92VyQYGTlx6VLp+o63SR7LGpuW4/wCElsfaokDmorjgyVFPqL93UXO+/dlck+ZKuKB4CgJK1P2hb73G3rT0N3RJ/DwDwFWRArN0WoJWIo7YxVsuMqxfaaWROdqGUzxULLODNNmhorguVap3oGHNWpywVXuLIqLFGMZN4Ii78VejakP+rzQ6W2fPFOBSta2nbxvWbnq6dccNzbL+TPxHH0qWzomcs3HB6VokYm7Ud69C1F3Pt5rF5LXScciK9GFu18uIDLbBQTngIx4DFQfMlcus5ZAMA0rt+NuKvng9axrbpvQNRdjCOZP096zbt2V2WXYOAo7k27JlJ+h6VG48V1xx045ZbADhM7rRRMJ5pH0pMkMBjNaZb/RJHbIznenuZjdmP+JqDoakkTA1a1Ecaqfoo/pUnsv6hDPA1JHJzSjg3xvTy2MrzWnNJ3BjCUWcntUMMPLR5wYzgqoOMj02pSkBQmxQzGSHigIRDJunFC4JYpwTfP5UMhUoH7lMYooRTfGT3poioBzUgY2y0BRN/SiTyUxFzlp1xk4oF3OEaFQON2nHzTS3oI5R7t13KFcYMVJjG+eahkHdnO1A8pOc4ppRyi+aUkEwb0wIZoINRDLsfamtXOzHtVmQTMO1VtRbjaMiZeKVYV3VLsLVdWTnHNRi5y71LbBfpUUu1KIjl96Pt3oZmADB64oBkmaHuw4pB60mI5aKIXGacdtmolTalGSu/FAU4ZM8LUQhs81PnJxVa9mMtzaosJQxlpSx25KiZYaZmpiihLYuVpMXOzTi435pmW9A9m7OxcZbjhBKYV3xg96cR5pLUDGafK4pl+9HG1KSAOfapbpUao4fNNnNaGn6TqtRghZmnqmCtOx8LX5YbkowPzalyhJXORF8UbCTwNdda+GbEcN27KWPAYq3b6P062n9kST/ABK1PL+NTGuJt6W5ckRjFV8BmtHTdA1t7CWmJ6y2rsrduzaMWrUYnsBRKvipcrVmLnbPwxIRvXgPQM1o2OiaKzhYs33dq0XjKge7VbUa7SaczcvxH0HLWfftqT+JbdqzaAtW4xx6FSd0vSsW98R6eKli1K4+Hgqpe6x1C8f2VstRfKVLZG5ja6NUMykB6riql/qWi04/Mvxz6DlrnJt67mWp1Upe0WoW1ZP5YMn1Wp5T4amH9bV74lsRyWLM7j4UwVUudX6jeFjCNmL5dmqdpQSJGJ9N6huXJskkqlWeV9LqRLcndu5b+rnL2FqFLEc9sMvrJzQzWIJ9ypCELke7GfbNXwt9m5PRoXJScRQ9go5RcZlmgtqSzbAqw4lHD+VamGvabqtKGYoOKjnORaBgOHdzxVkiCg7NRT2n2yBHj3K3JIl7QW7l13gAnmn70d0Vd3NTStRIMo5E4CqzZWXcIC75rTFWbFxty/ErB/Rq5btxuTJx5zuDyVnQCIRiKepVzT3JQkRcno0Gm2rU4rgZHjio5ylAIuSKbD4qOd2UQmOe3xU0Fvx7pCZNiqKM4XbFz5lqKjsnhKFtxupNHbLKPFadm6xOy4AeFKrauUbd0u2zjZDzWbNzSy6SWQbQ2Yxjnjbf86mhFZAxJvmS7FUzUS08e/TYlCW7F3+r7U9vqcZ2ZRuQXfJgwV57xXa3PUXZ2ZEwZ9p5ImDNC3bFq92XcGTJJcjUfyZ6iMS5ccYJYNtvG9KegskjuJKbm+av4TquWs8ux2NRCF1iQZA/hkG351Q1pqb2q7ZdxbkgZ4rUi4EBxkQfT/OmvB2SCWMGTBvn0qTOS9RrwvzUFq02ltiz7cZXgp9RG6725YXb1KPKJJkLcBkOyYotUsoyICssYA4x5rG+3TXSvo5tqwlx7W3c/EPINXmNpAjEw75KpXO2WouwUWVoX6lTl2UoW2IAxEX1rGXvaw89PhcC+mN6jt25xyAq+CpY3e6RAz3BnBUrc7YmZYR3zWdqfElCQnfHf1yUyxuwS4OYuMJTTvHy4zlhIyOPfaotXdbdxhHsc74P61qVmivxLMyQPbLAhuFAQIkyKq848VHDU3URIgeHLQXL0rk1tyAOe05rbKzGcWAXJxinq4+9HO7DCwWamBDY+9U4WpXfRmGzJy4qWwXvmyL5kBTfbNNG0V24W8N5Jz8RDYpXNOTtksLcTK5xgq18iN+cJKEsCHBRXYfjImNk3xxToUY27sDKOHy0Xzu1g3H8I8p5q1dkC2ZSNvOcVVvQi5GQQdkXd96SbNrZehKOSRIDffxVa7H5kskcRluUtNp7dol+LLw/eprcIjI3EPFSzValVGyhl5q1pG5akiOE3GiJW5TISxk4XzU6qhFHGzmiq070kyGMOT1oW6XXuuC4OM7VPOADJPw+no1FOyJmICnrTYOL3AWUEM4CiFlmzcAZGchUBZnAEluejVvTylc2kDOOw+UolUbticJJKLt7UdmOTK5McVpEBFns8ZfNRz01vtAUV8PmhtVhmOZW1HHpRrG7EuscOMS+vrU1q38v8LHIuyelF8uLcQMGMLQ2rpEuIoSQye/rSnahd4jjBlcbZ9KHVaUlGJnEo+fUorUWyMAZ7ZytWIhjcdPdjHsZWpGwclWIW425Ri5xnMH+lUtTZvSkTtTVHIPj6VZ0c7l6123odshwPG9dLJcd7cpuXQpvyrqS2hLfKbFEW4W7sUAU4HmmvXj5aKPIlQRlOcTtijHhxwVjcdpP6lLpZuMEwLt3HFB8whck4QTGCmuX4kD512IeQ3qnPVg5s2m4Hly4p79LIuwuyY9hHvPC7U07v8PbS5IIrwOUrO+Zq9QS7RInJEwlS2elzvRzObGQZM7jV1abkPc1tmSEYSlI4TZKjjcZdwxkw5yG5Wm6SxCMPmQjGZ5jtmnuXrNkGcPGCQV0xy0554+XpUhcQgxlmPhzRrJn3QkZ8mao370G+ytBEXfHD74qcuHad0WK8SOGu8ylebLCxds3CUmFyKKbNDNDIGZeD1qozkIuclJ1EmQuc+GtM6XYOI7mH09KTeEYsgfC+arQ1U1whL6c0LdYywwHfh8USrELyS7bkcJ5HmpiEbhnuqrFZGWCHo08bhGWFcftRlZNOMsrmjnLETDhNqryuYiyjIcejQF1d8/agtW5TjMZgmORor1+MDOedqrQuEjHf9qa5GLHC7+9DQZSlFU3HzRQWSKcVCXGKxkPs+GpbUsihk9KmmpUk2MgBwnigmYjnNQ3lyiOHjNNbJS2Xaml2kbQg55qOVqUXOMnqVP8uUTAZPWkG2+amjaAU5MjRdkJDhx7NHIYmQyeShZW07ZRRz5ppdhbC0qkAxtPb60qG6v2n5Ucjl9WpIXZSdw+tUGcpOyhT/OkRwOCuf29+3q2m1l0kkR2P1qkyc4/PejUXPmo5O+DdrpjjMZqJaibRcuh/dOa0NHppXLhG2bvobBUOnsSuTIWxZLzXQ6e1a6dpWVyQYMyk+farWMstQ58np2lZSTYyvla5jqGunrLzKTiJsHgKLqnUpau6gpbNoxzWcqvNduPHXbyZ5bomWeNqHD5pwzRA11YDh9KcPaicY2pjKG1Ag3ouOCkGP8AlSZBQEUygUDc9KCcl80Qc7oGCq7JWnRXam7U3agYM80QFIFogxRSKTkNnFLimWgb5rFwmfejjcJuzmokFo7cAclZyuptrGbsQ6yQWpvtin0MMaeL6mah10sWM/4mrGnSNiBkADNceP268npYt225cIx3Vrbs2i1aLVgO5/mk+KxdDdiylMzgcD61oT6gxC1YCVyWx7e7XPmzu/GLx49bqt1vTWbWhkxgSuLlk85rlC45RrrtXauXNGwnLuuO6+9c7c0hFwmHzU4r1qrnO1RRMq7VFIlcUibVdLBwRzVvS6JnLcA810uUjMxtrPs6RQcK1Fr4St2gzjLvXV2tNC3bwA/asjq2j+YZicOa5/c3XW8eptV0OY2IjV6EkMVVsxIRD0KsRcVpyqVkptzTi0EUHeiZC7UQSiZaik5dilO5jb9qVicZXMSTFKsm6OMo2bbJN/NRnU7UeRKssIXBhsj5zQHSYO8kw74WuN7vb0Y9TStPqF289tmKD5aeEZD3XFlP34KmnC3Ye2CL5xVe7ejbMu76Uk/i7PcvRtQzLd8FULl2V2WZP2ppzlcmyk/QHihyDgrcmnO5bJTjFI+m9IN8pmnEzWkJN870om4O9MoGTZoraykA5y7URtdNxGUQMbVa1UV1O3kGoNFEgRcVb1H+sjLylT5LekZHBvTOM4zn2p1UaCMXlWtMJIAHFOr5oAlRG7xRD5fBmkKOV4pKmcbUwKiuaoJltilEM5xTcvGaIUU2P6UEsGIZpOBKGCYCjwP1oG7g4pK7NJDNPg9aBsr4oVc4MfXFEuOKjnc7RcZXxQDdk/yiZeaaMfvSgMpdyAUeQ3oIp5Heo4zVVX2qW6dyvBUW4cUCnc7TK4qldud8srl4p9RNXA8VEG2SpWpBmHxUkIsd6DuMGTipYKxGgJdsmKCatFvjbio3zvmik4SlHG5mku2aEVdtqBL4xTGM7UkeFpjZytBJ3JtUN3KK0aq4xxS7GfFSrGfNSTmmJVddDduyS3blJ9jNXtL8N6u7hlAtj5k/0rNykak2xhXbzRxtyk7CtdZY+FrEUlfuykniOxWpp+naLTYbdiOTy7v61m5fxqYuK0/TdVec27M0fOMVoWPhrV3E+YRtjyrnFdazjHYwewUzcfBWfK1rxjI0/wAM6W2DenKachsVp2dFpNMHy7MBPKZaeU3GZSwfXFVr2v0tlxO9HPoOantqYrrdibB+VA3ZLttWDqfiS1BY6eyzRxlcFZ93qvU9TntPlj4DFTqe2pg6qc4m9yYHu4qG71HQ2BZ345PA5rkWzqLrnUalBdzOakha0sBMN2XheKXKRrwbd74ksxU09mdx8LsVSuda6nqNrcI2h843qn8yYfggQDgCl8xcLJ35Km7fUT8Z7oputvSzf1ThOM0LZsRiZk3JD67VFcl2ucZD3qCZKUu0kj6U8cr7WZ4/C/GbE/s7cQ9MVDqtRKKHc77pnij00+6JFwpy5qprYsJZMufLW8cJ8ly66SwmuHORqaGJGUazrV1Bi+eGrti5tiTx+tdPGT0zLaKUk4KUoriRFXHiimid0Tb0obdyUVHKPHtTS7CyibJzStrbng3i/pTXIjMB5/Rq3Z0yW8OVeParpNgba5YmDGdjfNBbZKjFEfNW7ZKIwQZDjNP8lVZbYpo2qzMmQzio0LiZMh74q1chEBHfPBUNy2iKbO4FNKjlARFQquaebcXg9/NWWBKLIz+HxUlhiu44KRmq3yi1HLlzzjxVmwRuROclPO3G5nKBQae7C3JgKyzgaqJgQcvFSQmRO4djnfihl2ps5ag7+1R4aovF0uwZSVgHn1pi0XEBxnhao27ty3eAl/ZvI8VoQuCkYomOc0A/wt21ljlPIOPvVW13WJzRG3JcxN09607mqLVvEoouwvDWdqGeWUOP70TzWbOhf085XQnsBHb0T+lDe1c4yAiS9MOQap2rzp7gpm3KKYHJFfNWbcQg/IQMi3E8e1ebLHV3Woa5K+kOzMWIrnYaLNySJIZ43InP3qxGNqERmtya8zaklbi3ISx2xEdnasWqry001WVsD1k5aO3aSUgnExsZHirEH5k7kX8TyI+Kgiyt2pLIXOElzigF0siSRnEnIwPb+lBp4St2CM5Eu2TFyYw1ZYyuWyVmRFjuKZGoHvLd4kAqS9c58lZsWCuDC7FIgYwo8VJ8suRVy59eazvmyEHg8Pmr9jU4CK4OR5+1Z0oWCsxTEjAe9NC0SvNwXMobZ5yVaJQncYmEkZ38VS1rO0Sbb+OzLIY5Grj70lT24HbZVcyHK+tOwJQlEAZiCbClVtLq5XghKDFd0TZ+lSXL3ymDcSMM5A5zXTV3pjfSO2tqJkxthDnNSfOGOSWHJsO9Zd7U3LuqlKHd2rseKnlC5AzF90xXTw+WLnJ0nva2Fi/K023bcY+c+1FDUF+RGPdk3Yu1Rw08bki+IMfEnZqebZcSYvzDfMN0+9a8cZO2bllb0OWmjrLj86EozTAnFVjpkfmyi3u7Hg5/OrEdVfuSYkS1FN+7dqxZC1an8vEpOHKZVrNz11FmNvdUp2J2UZKkdiZ6ejU8dQXIY7VwYEq12254lLujINzx+VDOEWJ2RMecbVi2X23NxQnGN7BNIi7Od80enOyco5Zdrhy8VFe6eSvZjJjFMou59KLM7EQuSyBjuDk961ZNdEt32tksiOEfDTCYO1w5TDxQ27kNRbe0FNs+lBest0Bl2uORxhrnr+tbWIW+8W5gM74eaQFp7rLleBdqpWW5acX5xzF2z5q4TJ284MjkTbFLNLLtYZsopKCib4ajkwt2+zuWWcgc0dq9GUQkYTcx5qtculqEmQNyXDjgoHndnG4Jy+m9M3lcrI8O5vUZ3W4xxIe4y+pS3VIQMvK+aLpMXCTHI4Pfmh+biQIgbbvJQykRAuTjHBx5qvPX2YZLdv5j4Xiro0tspTCJAyG6mBqG7KFtG7dI7bg5zUBd1epjKUHAbIbYprXTZ3jukojvF/zpIak9hnr7UJYs2256MqC9d1l0CQ24PobYrSt6GxatMbuEzkUwlHev2bFuAvdHGyOa1rRLv0yrfTLrIk/ig75HZrS02jhppd0JbJvFqDU63sjGennGUXZgnFUJXb+oufgJZzsC7VfZq7a0bumJrGcYywm+1Ub/AFNRifhkOFHI1AaG9cWV6ZHLvndqxb09i1sxJS9ZVN6XW1Vvai8dv4pHheCrENLNtJfupF/u81I3oxixMG3AVC3LkxAUfOKe2tSJC3YsgxgSTy70rl4TcA9KVvTXrmHID4qd0dst/iz3Y59KslZumeTzJDuT0f6NMTSWNz2SrrpkhkRx5xUTZb0cHJ6clenG9dvJlj30CCRRNmjVk5XLUMy5BYsWQeTk+tSQJMSRh+jmtSuNmk0r7KIORPJUMpSXPc7c53zUhFElFONxqO5DMu4yLVZCXHPP3omWTOdz0qKcJetK2JsqemKCeE2SIYfUo5rcDD2yPPrUUbcneKGPHrRZIpkRoCZIYSgZztpODg9KOVxiOAdvNQ95IREz6UFmzrI3ZfLuAONn1qZIjxg9Sse5CRLjbxUun1N2CC5ieGitaF3Ag59EpDalJ7lH2quSLgTtPa+YvDRSFPxG3rQ2U8qo7UoMZGJxz70HzOy4wlwmzRQSMt0RqaNnbUc7cUqKU4RcDSqmxhtQSpUqkewPhpohu+cUqVVG/wBGswjpvmB+N5ay/iHUXXUfJ7sQAQpUquP7PPyfLBzlow4pUq9DziKS70qVUKijSpUQ01Fx61EuaVKgRxSaVKoHNihd0pUqBZ2p/DSpUANJpUqKE5qWP8r9GlSrHJ+reHtn9R/ktHjNS9okR4xSpV5461c04FmUTgptDJ/iLjncNqVKuOft0x9NC5J7FrD1Kuv7V2xSpVJ7aSQiZNq0NNEIbUqVK1imk7VU1G8GlSpPa30zHmiVClSru8wWTk3pM5Bs0qVEDOTjmhtKzM0qVT4ai9DZ2aOU5Y3c0qVcq7RQ1V6cXZqlKSy3fNKlW4xQTknFMSXt35GlSrTJ8uOXmmHGcUqVATE2ataWEWZt5pUqsSt20BCOPSpb/EH2aVKok9I/FP4pUqqHOKeB+J+tKlRCkGWmP5WlSqho+KkiDSpUChUkfFKlQOcNBJxSpUC8n0qvqHEilSoJLX+rp13pUqABUc+9RyXtfpSpUGdPeVIpUqjQ4+akHalSoHy4+1BLzSpUUyUHpSpUDZ3qeMI44pUqzVizp7ELk4xkbL4rqNF0jRW4kvldzj+85pUqzVXm3C3HEIRj9CoVpUqxXTD0inORw0PNKlUdITtFSsrqHUb9mL8tifalSqxZ7YGo1+qvzSd6WPaorFqN2Z3sn70qVYrpF35NuzDMIGfeop3pyOcfSlSrmqOXPNJe3j0pUq64+nHkS21lHeopfhudpxilSrtHkpINyJ4SomI3IbeKVKlbw9pLCxv7eTepr4Shh4zSpVI9HwoX4Fuf4ali7D5SlSraLUJPy+DioZzcY8UqVRUmje8l3b4rVP8AUD5xSpUgi9JeanQQz5KVKqK138MkDikRJ2oylzSpUEUDGp7R2allE+cHhSlSoI9QEb/YGzVTUwjaud0TdKVKqlTWJsoRXlKfUwiYQ3SlSoA034pA1PD+dMbZpUqA5LOwEtzLQ28/Ki53zilSoG4vXLAvZvU2hkpfsrmEE7falSrjyfqsX38VgyDs0f8AJdiHHaUqVcPmL8CYkbrMN8NRW4l3THeZy70qVX5qfEDaWBCEV7VdqluwjmbjmBmlSrnW/lk3F7ip7G+KVKpfTSce2RI5odYH8TI/xWt6VKk9s0o73IZ8W802vey1GR7UqVdJ7ZvpDp8RvYAxIH6NS6uBK+Rc4xSpV2v6vPP2V7ED57DftwtXtLiej3DfP70qVYjoj005Fy7HOQNs/SrOn/tNKsnfLSpVme3TL0fSSc3RVA81JaO+wMuUaVKk9mXpBbWLfjlQjtmhT+wg5d47lKlUntKfT24dvcRIqb4rK6j3QvyjGcsZfNKlXbH255B09yVyBOcllBAa29OZt5eaVKscntvD0ikf2j9KjfxXAk5KVKsR0FdiWLfdAM5871Qv6+/LJ3AexilSqxYitQLxJmqnvV3SWYRlBDOZYRpUq1DJpxswsyk2zHdyU16coaeUouE4pUqiRj3dXevQGcjPsVUlJXC7UqVVqNDTaW022SK+7UpclDaOAxSpVmqiuTll3qtcuSXdpUq1iI8vcec1qWpMcAGMUqVdZ6c6tRAwnOaOMlub0qVSsgvQjCaxMZ8VX1FuNphch+GTzilSqximhiUspvVfXRLFr5tv8Ms744aVKtT255egW7kpAvKVLyOaVKurgrSVmx8Ugw0qVBPaMm9Cf62UXcpUqIftO5OSo4RO/HilSoI7m6+1NbMyxSpUFq3+E2omcmI5pUqCvfWUMtLTTlh34xSpUBTk93NKlSoP/9k="/>
          <p:cNvSpPr>
            <a:spLocks noChangeAspect="1" noChangeArrowheads="1"/>
          </p:cNvSpPr>
          <p:nvPr/>
        </p:nvSpPr>
        <p:spPr bwMode="auto">
          <a:xfrm>
            <a:off x="190500" y="4914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60B680B-E55C-46CC-B2FE-AF553DBE2FC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2634" y="4625598"/>
            <a:ext cx="2902240" cy="1323339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6F984660-E895-4721-8313-F4590BEE31E2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8994" y="5996421"/>
            <a:ext cx="2895880" cy="1578533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B1AE0E34-0EF7-4229-987A-A3B1F21A4B8B}"/>
              </a:ext>
            </a:extLst>
          </p:cNvPr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719"/>
          <a:stretch/>
        </p:blipFill>
        <p:spPr>
          <a:xfrm>
            <a:off x="261704" y="7620605"/>
            <a:ext cx="2895880" cy="1725879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A44AE785-DA4A-4450-AD04-9B4348823734}"/>
              </a:ext>
            </a:extLst>
          </p:cNvPr>
          <p:cNvPicPr>
            <a:picLocks noChangeAspect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494"/>
          <a:stretch/>
        </p:blipFill>
        <p:spPr>
          <a:xfrm>
            <a:off x="3292796" y="4632870"/>
            <a:ext cx="3186204" cy="47366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0027"/>
      </p:ext>
    </p:extLst>
  </p:cSld>
  <p:clrMapOvr>
    <a:masterClrMapping/>
  </p:clrMapOvr>
</p:sld>
</file>

<file path=ppt/theme/theme1.xml><?xml version="1.0" encoding="utf-8"?>
<a:theme xmlns:a="http://schemas.openxmlformats.org/drawingml/2006/main" name="เหลี่ยมเพชร">
  <a:themeElements>
    <a:clrScheme name="เหลี่ยมเพชร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เหลี่ยมเพชร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เหลี่ยมเพชร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ppt/theme/theme2.xml><?xml version="1.0" encoding="utf-8"?>
<a:theme xmlns:a="http://schemas.openxmlformats.org/drawingml/2006/main" name="ชุดรูปแบบของ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8342</TotalTime>
  <Words>137</Words>
  <Application>Microsoft Office PowerPoint</Application>
  <PresentationFormat>A4 Paper (210x297 mm)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3" baseType="lpstr">
      <vt:lpstr>Angsana New</vt:lpstr>
      <vt:lpstr>Arial</vt:lpstr>
      <vt:lpstr>Cordia New</vt:lpstr>
      <vt:lpstr>CS PraKas</vt:lpstr>
      <vt:lpstr>IrisUPC</vt:lpstr>
      <vt:lpstr>Tahoma</vt:lpstr>
      <vt:lpstr>TH NiramitIT๙</vt:lpstr>
      <vt:lpstr>TH SarabunIT๙</vt:lpstr>
      <vt:lpstr>Trebuchet MS</vt:lpstr>
      <vt:lpstr>Wingdings 3</vt:lpstr>
      <vt:lpstr>Yellowtail</vt:lpstr>
      <vt:lpstr>เหลี่ยมเพชร</vt:lpstr>
      <vt:lpstr>PowerPoint Presentation</vt:lpstr>
    </vt:vector>
  </TitlesOfParts>
  <Company>customs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พระบรมราโชวาทของพระบาทสมเด็จพระเจ้าอยู่หัว พระราชทานแก่ข้าราชการพลเรือน  เนื่องในโอกาสวันข้าราชการพลเรือน ปีพุทธศักราช ๒๕๕๑           งานราชการนั้น คืองานของแผ่นดิน ข้าราชการจึงต้องสำเหนียกตระหนักอยู่ตลอดเวลา ถึงฐานะและหน้าที่ของตน แล้วตั้งใจปฏิบัติงานทุกอย่างโดยเต็มกำลังสติปัญญา ความสามารถ ด้วยความสุจริตเที่ยงตรง และด้วยความมีสติยั้งคิด รู้ว่าสิ่งใด ถูกสิ่งใดผิด สิ่งใดควรกระทำ สิ่งใดควรงดเว้น เพื่อให้งานที่ทำปราศจากโทษเสียหาย และ    บังเกิดผลเป็นประโยชน์ที่แท้ คือความเจริญมั่นคงของประเทศชาติ และประชาชน       พระตำหนักจิตรดารโหฐาน วันที่ ๓๑ มีนาคม พุทธศักราช ๒๕๕๑</dc:title>
  <dc:creator>user</dc:creator>
  <cp:lastModifiedBy>TASSAPORN CHOCKBUNDANSUK</cp:lastModifiedBy>
  <cp:revision>1109</cp:revision>
  <cp:lastPrinted>2023-01-30T03:48:59Z</cp:lastPrinted>
  <dcterms:created xsi:type="dcterms:W3CDTF">2008-12-20T03:16:34Z</dcterms:created>
  <dcterms:modified xsi:type="dcterms:W3CDTF">2023-03-02T03:36:27Z</dcterms:modified>
</cp:coreProperties>
</file>